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25"/>
  </p:notesMasterIdLst>
  <p:handoutMasterIdLst>
    <p:handoutMasterId r:id="rId26"/>
  </p:handoutMasterIdLst>
  <p:sldIdLst>
    <p:sldId id="259" r:id="rId2"/>
    <p:sldId id="263" r:id="rId3"/>
    <p:sldId id="310" r:id="rId4"/>
    <p:sldId id="264" r:id="rId5"/>
    <p:sldId id="265" r:id="rId6"/>
    <p:sldId id="305" r:id="rId7"/>
    <p:sldId id="289" r:id="rId8"/>
    <p:sldId id="269" r:id="rId9"/>
    <p:sldId id="266" r:id="rId10"/>
    <p:sldId id="268" r:id="rId11"/>
    <p:sldId id="290" r:id="rId12"/>
    <p:sldId id="313" r:id="rId13"/>
    <p:sldId id="306" r:id="rId14"/>
    <p:sldId id="270" r:id="rId15"/>
    <p:sldId id="307" r:id="rId16"/>
    <p:sldId id="308" r:id="rId17"/>
    <p:sldId id="309" r:id="rId18"/>
    <p:sldId id="281" r:id="rId19"/>
    <p:sldId id="275" r:id="rId20"/>
    <p:sldId id="298" r:id="rId21"/>
    <p:sldId id="299" r:id="rId22"/>
    <p:sldId id="311" r:id="rId23"/>
    <p:sldId id="287" r:id="rId24"/>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12" userDrawn="1">
          <p15:clr>
            <a:srgbClr val="A4A3A4"/>
          </p15:clr>
        </p15:guide>
        <p15:guide id="2" pos="4702" userDrawn="1">
          <p15:clr>
            <a:srgbClr val="A4A3A4"/>
          </p15:clr>
        </p15:guide>
        <p15:guide id="3" pos="3613" userDrawn="1">
          <p15:clr>
            <a:srgbClr val="A4A3A4"/>
          </p15:clr>
        </p15:guide>
        <p15:guide id="4" orient="horz" pos="1888" userDrawn="1">
          <p15:clr>
            <a:srgbClr val="A4A3A4"/>
          </p15:clr>
        </p15:guide>
        <p15:guide id="5" pos="18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AD"/>
    <a:srgbClr val="5CB8E2"/>
    <a:srgbClr val="FFF358"/>
    <a:srgbClr val="ED2E62"/>
    <a:srgbClr val="E5AA2D"/>
    <a:srgbClr val="F59BB3"/>
    <a:srgbClr val="FCD500"/>
    <a:srgbClr val="A9ABAE"/>
    <a:srgbClr val="F9CAD4"/>
    <a:srgbClr val="6A86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765B64-79A0-4840-9DE3-3BFB2C483645}" v="1" dt="2023-07-21T08:30:11.1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20" autoAdjust="0"/>
    <p:restoredTop sz="96482" autoAdjust="0"/>
  </p:normalViewPr>
  <p:slideViewPr>
    <p:cSldViewPr>
      <p:cViewPr varScale="1">
        <p:scale>
          <a:sx n="115" d="100"/>
          <a:sy n="115" d="100"/>
        </p:scale>
        <p:origin x="294" y="114"/>
      </p:cViewPr>
      <p:guideLst>
        <p:guide orient="horz" pos="3612"/>
        <p:guide pos="4702"/>
        <p:guide pos="3613"/>
        <p:guide orient="horz" pos="1888"/>
        <p:guide pos="184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minika PROVÁZKOVÁ STOLINSKÁ" userId="ceedee20-add7-4106-943a-c8c0d8a6b0d6" providerId="ADAL" clId="{1D765B64-79A0-4840-9DE3-3BFB2C483645}"/>
    <pc:docChg chg="custSel addSld modSld">
      <pc:chgData name="Dominika PROVÁZKOVÁ STOLINSKÁ" userId="ceedee20-add7-4106-943a-c8c0d8a6b0d6" providerId="ADAL" clId="{1D765B64-79A0-4840-9DE3-3BFB2C483645}" dt="2023-07-21T08:32:43.081" v="229" actId="20577"/>
      <pc:docMkLst>
        <pc:docMk/>
      </pc:docMkLst>
      <pc:sldChg chg="modSp mod">
        <pc:chgData name="Dominika PROVÁZKOVÁ STOLINSKÁ" userId="ceedee20-add7-4106-943a-c8c0d8a6b0d6" providerId="ADAL" clId="{1D765B64-79A0-4840-9DE3-3BFB2C483645}" dt="2023-07-21T08:32:12.247" v="212" actId="255"/>
        <pc:sldMkLst>
          <pc:docMk/>
          <pc:sldMk cId="2567820138" sldId="263"/>
        </pc:sldMkLst>
        <pc:spChg chg="mod">
          <ac:chgData name="Dominika PROVÁZKOVÁ STOLINSKÁ" userId="ceedee20-add7-4106-943a-c8c0d8a6b0d6" providerId="ADAL" clId="{1D765B64-79A0-4840-9DE3-3BFB2C483645}" dt="2023-07-21T08:32:12.247" v="212" actId="255"/>
          <ac:spMkLst>
            <pc:docMk/>
            <pc:sldMk cId="2567820138" sldId="263"/>
            <ac:spMk id="2" creationId="{83C68959-7BF4-1A34-B3BD-993EFEBB5C0E}"/>
          </ac:spMkLst>
        </pc:spChg>
      </pc:sldChg>
      <pc:sldChg chg="modSp mod">
        <pc:chgData name="Dominika PROVÁZKOVÁ STOLINSKÁ" userId="ceedee20-add7-4106-943a-c8c0d8a6b0d6" providerId="ADAL" clId="{1D765B64-79A0-4840-9DE3-3BFB2C483645}" dt="2023-07-21T08:32:43.081" v="229" actId="20577"/>
        <pc:sldMkLst>
          <pc:docMk/>
          <pc:sldMk cId="914171924" sldId="268"/>
        </pc:sldMkLst>
        <pc:graphicFrameChg chg="modGraphic">
          <ac:chgData name="Dominika PROVÁZKOVÁ STOLINSKÁ" userId="ceedee20-add7-4106-943a-c8c0d8a6b0d6" providerId="ADAL" clId="{1D765B64-79A0-4840-9DE3-3BFB2C483645}" dt="2023-07-21T08:32:43.081" v="229" actId="20577"/>
          <ac:graphicFrameMkLst>
            <pc:docMk/>
            <pc:sldMk cId="914171924" sldId="268"/>
            <ac:graphicFrameMk id="20" creationId="{3C7407CC-9F1A-4C4A-AA53-AB79232012A0}"/>
          </ac:graphicFrameMkLst>
        </pc:graphicFrameChg>
      </pc:sldChg>
      <pc:sldChg chg="modSp add mod">
        <pc:chgData name="Dominika PROVÁZKOVÁ STOLINSKÁ" userId="ceedee20-add7-4106-943a-c8c0d8a6b0d6" providerId="ADAL" clId="{1D765B64-79A0-4840-9DE3-3BFB2C483645}" dt="2023-07-21T08:31:43.220" v="191" actId="20577"/>
        <pc:sldMkLst>
          <pc:docMk/>
          <pc:sldMk cId="2336746510" sldId="310"/>
        </pc:sldMkLst>
        <pc:spChg chg="mod">
          <ac:chgData name="Dominika PROVÁZKOVÁ STOLINSKÁ" userId="ceedee20-add7-4106-943a-c8c0d8a6b0d6" providerId="ADAL" clId="{1D765B64-79A0-4840-9DE3-3BFB2C483645}" dt="2023-07-21T08:31:43.220" v="191" actId="20577"/>
          <ac:spMkLst>
            <pc:docMk/>
            <pc:sldMk cId="2336746510" sldId="310"/>
            <ac:spMk id="19" creationId="{352C928C-C9DE-4232-8111-74243DAF260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183EA0-C1DE-4978-AAFF-FF5D263BDBF7}" type="doc">
      <dgm:prSet loTypeId="urn:microsoft.com/office/officeart/2005/8/layout/pyramid1" loCatId="pyramid" qsTypeId="urn:microsoft.com/office/officeart/2005/8/quickstyle/simple1" qsCatId="simple" csTypeId="urn:microsoft.com/office/officeart/2005/8/colors/accent1_2" csCatId="accent1"/>
      <dgm:spPr/>
    </dgm:pt>
    <dgm:pt modelId="{66D2D75D-1B46-427F-8CF2-E54CAD38DA3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a:ln>
                <a:noFill/>
              </a:ln>
              <a:solidFill>
                <a:schemeClr val="tx1"/>
              </a:solidFill>
              <a:effectLst/>
              <a:latin typeface="Times New Roman" pitchFamily="18" charset="0"/>
            </a:rPr>
            <a:t>ŠVP</a:t>
          </a:r>
        </a:p>
      </dgm:t>
    </dgm:pt>
    <dgm:pt modelId="{1B975C74-C5EC-4B63-825E-E8B97A4D2660}" type="parTrans" cxnId="{C40720D0-BECC-409A-A7E4-8385A739CF3C}">
      <dgm:prSet/>
      <dgm:spPr/>
      <dgm:t>
        <a:bodyPr/>
        <a:lstStyle/>
        <a:p>
          <a:endParaRPr lang="cs-CZ"/>
        </a:p>
      </dgm:t>
    </dgm:pt>
    <dgm:pt modelId="{99447DD5-1883-497A-9DE3-D41F71403708}" type="sibTrans" cxnId="{C40720D0-BECC-409A-A7E4-8385A739CF3C}">
      <dgm:prSet/>
      <dgm:spPr/>
      <dgm:t>
        <a:bodyPr/>
        <a:lstStyle/>
        <a:p>
          <a:endParaRPr lang="cs-CZ"/>
        </a:p>
      </dgm:t>
    </dgm:pt>
    <dgm:pt modelId="{5676A4FA-130D-4750-9BAD-3975ADC1839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a:ln>
                <a:noFill/>
              </a:ln>
              <a:solidFill>
                <a:schemeClr val="tx1"/>
              </a:solidFill>
              <a:effectLst/>
              <a:latin typeface="Times New Roman" pitchFamily="18" charset="0"/>
            </a:rPr>
            <a:t>RVP</a:t>
          </a:r>
        </a:p>
      </dgm:t>
    </dgm:pt>
    <dgm:pt modelId="{24F91F2F-6197-49A2-89A5-23D9E5069C4F}" type="parTrans" cxnId="{55F1B82C-EF5A-4018-AA7B-3932B9B3D642}">
      <dgm:prSet/>
      <dgm:spPr/>
      <dgm:t>
        <a:bodyPr/>
        <a:lstStyle/>
        <a:p>
          <a:endParaRPr lang="cs-CZ"/>
        </a:p>
      </dgm:t>
    </dgm:pt>
    <dgm:pt modelId="{7E378376-C728-4A1D-896E-D1C1B0ACE2C7}" type="sibTrans" cxnId="{55F1B82C-EF5A-4018-AA7B-3932B9B3D642}">
      <dgm:prSet/>
      <dgm:spPr/>
      <dgm:t>
        <a:bodyPr/>
        <a:lstStyle/>
        <a:p>
          <a:endParaRPr lang="cs-CZ"/>
        </a:p>
      </dgm:t>
    </dgm:pt>
    <dgm:pt modelId="{63D91036-E859-4A5D-992E-AB846BBBDFF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a:ln>
                <a:noFill/>
              </a:ln>
              <a:solidFill>
                <a:schemeClr val="tx1"/>
              </a:solidFill>
              <a:effectLst/>
              <a:latin typeface="Times New Roman" pitchFamily="18" charset="0"/>
            </a:rPr>
            <a:t>Národní program rozvoje vzdělávání </a:t>
          </a:r>
        </a:p>
        <a:p>
          <a:pPr marL="0" marR="0" lvl="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a:ln>
                <a:noFill/>
              </a:ln>
              <a:solidFill>
                <a:schemeClr val="tx1"/>
              </a:solidFill>
              <a:effectLst/>
              <a:latin typeface="Times New Roman" pitchFamily="18" charset="0"/>
            </a:rPr>
            <a:t>– Bílá kniha</a:t>
          </a:r>
        </a:p>
      </dgm:t>
    </dgm:pt>
    <dgm:pt modelId="{7451FE16-6F1E-47BA-8AD6-00BB2183A39C}" type="parTrans" cxnId="{D9F5FFD9-6282-4619-8F39-419BF4BCDC7D}">
      <dgm:prSet/>
      <dgm:spPr/>
      <dgm:t>
        <a:bodyPr/>
        <a:lstStyle/>
        <a:p>
          <a:endParaRPr lang="cs-CZ"/>
        </a:p>
      </dgm:t>
    </dgm:pt>
    <dgm:pt modelId="{F613FA1A-2E68-4D3F-A703-28A4B674D333}" type="sibTrans" cxnId="{D9F5FFD9-6282-4619-8F39-419BF4BCDC7D}">
      <dgm:prSet/>
      <dgm:spPr/>
      <dgm:t>
        <a:bodyPr/>
        <a:lstStyle/>
        <a:p>
          <a:endParaRPr lang="cs-CZ"/>
        </a:p>
      </dgm:t>
    </dgm:pt>
    <dgm:pt modelId="{FB005C7A-0EA1-42D5-AEA6-69FAA940BCB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a:ln>
                <a:noFill/>
              </a:ln>
              <a:solidFill>
                <a:schemeClr val="tx1"/>
              </a:solidFill>
              <a:effectLst/>
              <a:latin typeface="Times New Roman" pitchFamily="18" charset="0"/>
            </a:rPr>
            <a:t>Učení je skryté bohatství - UNESCO</a:t>
          </a:r>
        </a:p>
      </dgm:t>
    </dgm:pt>
    <dgm:pt modelId="{2B8AC5F7-E3CA-476B-B6F9-515D5ADC71A4}" type="parTrans" cxnId="{A67B2120-E4B2-47DB-8E28-C4155D45CDB2}">
      <dgm:prSet/>
      <dgm:spPr/>
      <dgm:t>
        <a:bodyPr/>
        <a:lstStyle/>
        <a:p>
          <a:endParaRPr lang="cs-CZ"/>
        </a:p>
      </dgm:t>
    </dgm:pt>
    <dgm:pt modelId="{8CA40E52-3EF9-404F-AD12-932DD5C5DEAE}" type="sibTrans" cxnId="{A67B2120-E4B2-47DB-8E28-C4155D45CDB2}">
      <dgm:prSet/>
      <dgm:spPr/>
      <dgm:t>
        <a:bodyPr/>
        <a:lstStyle/>
        <a:p>
          <a:endParaRPr lang="cs-CZ"/>
        </a:p>
      </dgm:t>
    </dgm:pt>
    <dgm:pt modelId="{C2B1ABD9-E94D-4C55-8630-6EA29F93E3FF}" type="pres">
      <dgm:prSet presAssocID="{65183EA0-C1DE-4978-AAFF-FF5D263BDBF7}" presName="Name0" presStyleCnt="0">
        <dgm:presLayoutVars>
          <dgm:dir/>
          <dgm:animLvl val="lvl"/>
          <dgm:resizeHandles val="exact"/>
        </dgm:presLayoutVars>
      </dgm:prSet>
      <dgm:spPr/>
    </dgm:pt>
    <dgm:pt modelId="{65E2CE22-482E-4989-BF2D-BF23CF3BDE8E}" type="pres">
      <dgm:prSet presAssocID="{66D2D75D-1B46-427F-8CF2-E54CAD38DA30}" presName="Name8" presStyleCnt="0"/>
      <dgm:spPr/>
    </dgm:pt>
    <dgm:pt modelId="{78CC902A-786E-4FE6-A63C-86B23D789A2F}" type="pres">
      <dgm:prSet presAssocID="{66D2D75D-1B46-427F-8CF2-E54CAD38DA30}" presName="level" presStyleLbl="node1" presStyleIdx="0" presStyleCnt="4">
        <dgm:presLayoutVars>
          <dgm:chMax val="1"/>
          <dgm:bulletEnabled val="1"/>
        </dgm:presLayoutVars>
      </dgm:prSet>
      <dgm:spPr/>
      <dgm:t>
        <a:bodyPr/>
        <a:lstStyle/>
        <a:p>
          <a:endParaRPr lang="cs-CZ"/>
        </a:p>
      </dgm:t>
    </dgm:pt>
    <dgm:pt modelId="{59E918CA-8584-4519-A3C4-D2CC16586A06}" type="pres">
      <dgm:prSet presAssocID="{66D2D75D-1B46-427F-8CF2-E54CAD38DA30}" presName="levelTx" presStyleLbl="revTx" presStyleIdx="0" presStyleCnt="0">
        <dgm:presLayoutVars>
          <dgm:chMax val="1"/>
          <dgm:bulletEnabled val="1"/>
        </dgm:presLayoutVars>
      </dgm:prSet>
      <dgm:spPr/>
      <dgm:t>
        <a:bodyPr/>
        <a:lstStyle/>
        <a:p>
          <a:endParaRPr lang="cs-CZ"/>
        </a:p>
      </dgm:t>
    </dgm:pt>
    <dgm:pt modelId="{BEA14354-E0F9-48FD-A3C1-426B007D6BBB}" type="pres">
      <dgm:prSet presAssocID="{5676A4FA-130D-4750-9BAD-3975ADC1839F}" presName="Name8" presStyleCnt="0"/>
      <dgm:spPr/>
    </dgm:pt>
    <dgm:pt modelId="{4C402925-3BBF-4698-9A51-FED3E3B39E9B}" type="pres">
      <dgm:prSet presAssocID="{5676A4FA-130D-4750-9BAD-3975ADC1839F}" presName="level" presStyleLbl="node1" presStyleIdx="1" presStyleCnt="4">
        <dgm:presLayoutVars>
          <dgm:chMax val="1"/>
          <dgm:bulletEnabled val="1"/>
        </dgm:presLayoutVars>
      </dgm:prSet>
      <dgm:spPr/>
      <dgm:t>
        <a:bodyPr/>
        <a:lstStyle/>
        <a:p>
          <a:endParaRPr lang="cs-CZ"/>
        </a:p>
      </dgm:t>
    </dgm:pt>
    <dgm:pt modelId="{48D80A06-25CC-4F4F-8DA4-9720992D97DE}" type="pres">
      <dgm:prSet presAssocID="{5676A4FA-130D-4750-9BAD-3975ADC1839F}" presName="levelTx" presStyleLbl="revTx" presStyleIdx="0" presStyleCnt="0">
        <dgm:presLayoutVars>
          <dgm:chMax val="1"/>
          <dgm:bulletEnabled val="1"/>
        </dgm:presLayoutVars>
      </dgm:prSet>
      <dgm:spPr/>
      <dgm:t>
        <a:bodyPr/>
        <a:lstStyle/>
        <a:p>
          <a:endParaRPr lang="cs-CZ"/>
        </a:p>
      </dgm:t>
    </dgm:pt>
    <dgm:pt modelId="{DB79B844-0A3E-4AED-97A7-3805121BE7E7}" type="pres">
      <dgm:prSet presAssocID="{63D91036-E859-4A5D-992E-AB846BBBDFF0}" presName="Name8" presStyleCnt="0"/>
      <dgm:spPr/>
    </dgm:pt>
    <dgm:pt modelId="{379DE517-108E-498E-B7B0-D1E9FE761F3D}" type="pres">
      <dgm:prSet presAssocID="{63D91036-E859-4A5D-992E-AB846BBBDFF0}" presName="level" presStyleLbl="node1" presStyleIdx="2" presStyleCnt="4">
        <dgm:presLayoutVars>
          <dgm:chMax val="1"/>
          <dgm:bulletEnabled val="1"/>
        </dgm:presLayoutVars>
      </dgm:prSet>
      <dgm:spPr/>
      <dgm:t>
        <a:bodyPr/>
        <a:lstStyle/>
        <a:p>
          <a:endParaRPr lang="cs-CZ"/>
        </a:p>
      </dgm:t>
    </dgm:pt>
    <dgm:pt modelId="{E3C50B39-F928-4C4D-8073-AC3BB01D1DE7}" type="pres">
      <dgm:prSet presAssocID="{63D91036-E859-4A5D-992E-AB846BBBDFF0}" presName="levelTx" presStyleLbl="revTx" presStyleIdx="0" presStyleCnt="0">
        <dgm:presLayoutVars>
          <dgm:chMax val="1"/>
          <dgm:bulletEnabled val="1"/>
        </dgm:presLayoutVars>
      </dgm:prSet>
      <dgm:spPr/>
      <dgm:t>
        <a:bodyPr/>
        <a:lstStyle/>
        <a:p>
          <a:endParaRPr lang="cs-CZ"/>
        </a:p>
      </dgm:t>
    </dgm:pt>
    <dgm:pt modelId="{41776CF4-80A7-4C47-9DAD-8F6F0D5D3AFE}" type="pres">
      <dgm:prSet presAssocID="{FB005C7A-0EA1-42D5-AEA6-69FAA940BCBF}" presName="Name8" presStyleCnt="0"/>
      <dgm:spPr/>
    </dgm:pt>
    <dgm:pt modelId="{533C1164-5C4D-47E8-BABF-52C6EC71EC36}" type="pres">
      <dgm:prSet presAssocID="{FB005C7A-0EA1-42D5-AEA6-69FAA940BCBF}" presName="level" presStyleLbl="node1" presStyleIdx="3" presStyleCnt="4">
        <dgm:presLayoutVars>
          <dgm:chMax val="1"/>
          <dgm:bulletEnabled val="1"/>
        </dgm:presLayoutVars>
      </dgm:prSet>
      <dgm:spPr/>
      <dgm:t>
        <a:bodyPr/>
        <a:lstStyle/>
        <a:p>
          <a:endParaRPr lang="cs-CZ"/>
        </a:p>
      </dgm:t>
    </dgm:pt>
    <dgm:pt modelId="{2977C2D6-F38E-49C5-918B-C0ABCBDF2ADC}" type="pres">
      <dgm:prSet presAssocID="{FB005C7A-0EA1-42D5-AEA6-69FAA940BCBF}" presName="levelTx" presStyleLbl="revTx" presStyleIdx="0" presStyleCnt="0">
        <dgm:presLayoutVars>
          <dgm:chMax val="1"/>
          <dgm:bulletEnabled val="1"/>
        </dgm:presLayoutVars>
      </dgm:prSet>
      <dgm:spPr/>
      <dgm:t>
        <a:bodyPr/>
        <a:lstStyle/>
        <a:p>
          <a:endParaRPr lang="cs-CZ"/>
        </a:p>
      </dgm:t>
    </dgm:pt>
  </dgm:ptLst>
  <dgm:cxnLst>
    <dgm:cxn modelId="{198BD2DC-B8A1-4405-B9E2-E0A3A27C54EA}" type="presOf" srcId="{63D91036-E859-4A5D-992E-AB846BBBDFF0}" destId="{379DE517-108E-498E-B7B0-D1E9FE761F3D}" srcOrd="0" destOrd="0" presId="urn:microsoft.com/office/officeart/2005/8/layout/pyramid1"/>
    <dgm:cxn modelId="{E0406D2D-A8D6-4383-9A8B-26869685EB36}" type="presOf" srcId="{5676A4FA-130D-4750-9BAD-3975ADC1839F}" destId="{48D80A06-25CC-4F4F-8DA4-9720992D97DE}" srcOrd="1" destOrd="0" presId="urn:microsoft.com/office/officeart/2005/8/layout/pyramid1"/>
    <dgm:cxn modelId="{C40720D0-BECC-409A-A7E4-8385A739CF3C}" srcId="{65183EA0-C1DE-4978-AAFF-FF5D263BDBF7}" destId="{66D2D75D-1B46-427F-8CF2-E54CAD38DA30}" srcOrd="0" destOrd="0" parTransId="{1B975C74-C5EC-4B63-825E-E8B97A4D2660}" sibTransId="{99447DD5-1883-497A-9DE3-D41F71403708}"/>
    <dgm:cxn modelId="{F818BCC6-9D11-428E-BFA7-63712A4D587A}" type="presOf" srcId="{FB005C7A-0EA1-42D5-AEA6-69FAA940BCBF}" destId="{2977C2D6-F38E-49C5-918B-C0ABCBDF2ADC}" srcOrd="1" destOrd="0" presId="urn:microsoft.com/office/officeart/2005/8/layout/pyramid1"/>
    <dgm:cxn modelId="{D9F5FFD9-6282-4619-8F39-419BF4BCDC7D}" srcId="{65183EA0-C1DE-4978-AAFF-FF5D263BDBF7}" destId="{63D91036-E859-4A5D-992E-AB846BBBDFF0}" srcOrd="2" destOrd="0" parTransId="{7451FE16-6F1E-47BA-8AD6-00BB2183A39C}" sibTransId="{F613FA1A-2E68-4D3F-A703-28A4B674D333}"/>
    <dgm:cxn modelId="{0FDA6950-9D35-45C4-968E-345CD841A738}" type="presOf" srcId="{65183EA0-C1DE-4978-AAFF-FF5D263BDBF7}" destId="{C2B1ABD9-E94D-4C55-8630-6EA29F93E3FF}" srcOrd="0" destOrd="0" presId="urn:microsoft.com/office/officeart/2005/8/layout/pyramid1"/>
    <dgm:cxn modelId="{C2308188-1C12-4C9F-92D7-7F1EAAF797B3}" type="presOf" srcId="{63D91036-E859-4A5D-992E-AB846BBBDFF0}" destId="{E3C50B39-F928-4C4D-8073-AC3BB01D1DE7}" srcOrd="1" destOrd="0" presId="urn:microsoft.com/office/officeart/2005/8/layout/pyramid1"/>
    <dgm:cxn modelId="{A67B2120-E4B2-47DB-8E28-C4155D45CDB2}" srcId="{65183EA0-C1DE-4978-AAFF-FF5D263BDBF7}" destId="{FB005C7A-0EA1-42D5-AEA6-69FAA940BCBF}" srcOrd="3" destOrd="0" parTransId="{2B8AC5F7-E3CA-476B-B6F9-515D5ADC71A4}" sibTransId="{8CA40E52-3EF9-404F-AD12-932DD5C5DEAE}"/>
    <dgm:cxn modelId="{55F1B82C-EF5A-4018-AA7B-3932B9B3D642}" srcId="{65183EA0-C1DE-4978-AAFF-FF5D263BDBF7}" destId="{5676A4FA-130D-4750-9BAD-3975ADC1839F}" srcOrd="1" destOrd="0" parTransId="{24F91F2F-6197-49A2-89A5-23D9E5069C4F}" sibTransId="{7E378376-C728-4A1D-896E-D1C1B0ACE2C7}"/>
    <dgm:cxn modelId="{6285C63B-6EC8-4B0C-80FD-7180FC758D43}" type="presOf" srcId="{66D2D75D-1B46-427F-8CF2-E54CAD38DA30}" destId="{78CC902A-786E-4FE6-A63C-86B23D789A2F}" srcOrd="0" destOrd="0" presId="urn:microsoft.com/office/officeart/2005/8/layout/pyramid1"/>
    <dgm:cxn modelId="{82E1A044-2142-4DCD-85AB-925D369B2375}" type="presOf" srcId="{66D2D75D-1B46-427F-8CF2-E54CAD38DA30}" destId="{59E918CA-8584-4519-A3C4-D2CC16586A06}" srcOrd="1" destOrd="0" presId="urn:microsoft.com/office/officeart/2005/8/layout/pyramid1"/>
    <dgm:cxn modelId="{6FE174EE-9F6E-4056-9A6D-CE8E0C12B457}" type="presOf" srcId="{FB005C7A-0EA1-42D5-AEA6-69FAA940BCBF}" destId="{533C1164-5C4D-47E8-BABF-52C6EC71EC36}" srcOrd="0" destOrd="0" presId="urn:microsoft.com/office/officeart/2005/8/layout/pyramid1"/>
    <dgm:cxn modelId="{5137FC92-1774-4690-807A-AC383F178FC6}" type="presOf" srcId="{5676A4FA-130D-4750-9BAD-3975ADC1839F}" destId="{4C402925-3BBF-4698-9A51-FED3E3B39E9B}" srcOrd="0" destOrd="0" presId="urn:microsoft.com/office/officeart/2005/8/layout/pyramid1"/>
    <dgm:cxn modelId="{4659F900-CC61-45F4-A41B-7196BC9953CA}" type="presParOf" srcId="{C2B1ABD9-E94D-4C55-8630-6EA29F93E3FF}" destId="{65E2CE22-482E-4989-BF2D-BF23CF3BDE8E}" srcOrd="0" destOrd="0" presId="urn:microsoft.com/office/officeart/2005/8/layout/pyramid1"/>
    <dgm:cxn modelId="{935578FC-6846-4934-81CD-FA0BBFC113A8}" type="presParOf" srcId="{65E2CE22-482E-4989-BF2D-BF23CF3BDE8E}" destId="{78CC902A-786E-4FE6-A63C-86B23D789A2F}" srcOrd="0" destOrd="0" presId="urn:microsoft.com/office/officeart/2005/8/layout/pyramid1"/>
    <dgm:cxn modelId="{7EFF37DC-926F-460D-B1C7-F258DC334E4F}" type="presParOf" srcId="{65E2CE22-482E-4989-BF2D-BF23CF3BDE8E}" destId="{59E918CA-8584-4519-A3C4-D2CC16586A06}" srcOrd="1" destOrd="0" presId="urn:microsoft.com/office/officeart/2005/8/layout/pyramid1"/>
    <dgm:cxn modelId="{C4849638-9EE3-45E7-A8B9-0ED7A675F7DD}" type="presParOf" srcId="{C2B1ABD9-E94D-4C55-8630-6EA29F93E3FF}" destId="{BEA14354-E0F9-48FD-A3C1-426B007D6BBB}" srcOrd="1" destOrd="0" presId="urn:microsoft.com/office/officeart/2005/8/layout/pyramid1"/>
    <dgm:cxn modelId="{34435225-F9F5-405B-BDC8-1C0783074397}" type="presParOf" srcId="{BEA14354-E0F9-48FD-A3C1-426B007D6BBB}" destId="{4C402925-3BBF-4698-9A51-FED3E3B39E9B}" srcOrd="0" destOrd="0" presId="urn:microsoft.com/office/officeart/2005/8/layout/pyramid1"/>
    <dgm:cxn modelId="{2BC1295C-FB79-4DA9-9669-7E8CA7C8FDDE}" type="presParOf" srcId="{BEA14354-E0F9-48FD-A3C1-426B007D6BBB}" destId="{48D80A06-25CC-4F4F-8DA4-9720992D97DE}" srcOrd="1" destOrd="0" presId="urn:microsoft.com/office/officeart/2005/8/layout/pyramid1"/>
    <dgm:cxn modelId="{882D1BA8-61EE-4F12-8CF4-86325BBCBF70}" type="presParOf" srcId="{C2B1ABD9-E94D-4C55-8630-6EA29F93E3FF}" destId="{DB79B844-0A3E-4AED-97A7-3805121BE7E7}" srcOrd="2" destOrd="0" presId="urn:microsoft.com/office/officeart/2005/8/layout/pyramid1"/>
    <dgm:cxn modelId="{4C85230A-B9E8-42AC-8CDF-5075FD386A5D}" type="presParOf" srcId="{DB79B844-0A3E-4AED-97A7-3805121BE7E7}" destId="{379DE517-108E-498E-B7B0-D1E9FE761F3D}" srcOrd="0" destOrd="0" presId="urn:microsoft.com/office/officeart/2005/8/layout/pyramid1"/>
    <dgm:cxn modelId="{A3645913-7742-46E3-82FA-023B49746992}" type="presParOf" srcId="{DB79B844-0A3E-4AED-97A7-3805121BE7E7}" destId="{E3C50B39-F928-4C4D-8073-AC3BB01D1DE7}" srcOrd="1" destOrd="0" presId="urn:microsoft.com/office/officeart/2005/8/layout/pyramid1"/>
    <dgm:cxn modelId="{B90762B5-FC24-4A83-BC2F-8F5C578D2009}" type="presParOf" srcId="{C2B1ABD9-E94D-4C55-8630-6EA29F93E3FF}" destId="{41776CF4-80A7-4C47-9DAD-8F6F0D5D3AFE}" srcOrd="3" destOrd="0" presId="urn:microsoft.com/office/officeart/2005/8/layout/pyramid1"/>
    <dgm:cxn modelId="{B8B42760-517F-4E84-958A-AB60463066D7}" type="presParOf" srcId="{41776CF4-80A7-4C47-9DAD-8F6F0D5D3AFE}" destId="{533C1164-5C4D-47E8-BABF-52C6EC71EC36}" srcOrd="0" destOrd="0" presId="urn:microsoft.com/office/officeart/2005/8/layout/pyramid1"/>
    <dgm:cxn modelId="{B289E99D-27D6-4CEB-BE41-D100963AC919}" type="presParOf" srcId="{41776CF4-80A7-4C47-9DAD-8F6F0D5D3AFE}" destId="{2977C2D6-F38E-49C5-918B-C0ABCBDF2ADC}"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CC902A-786E-4FE6-A63C-86B23D789A2F}">
      <dsp:nvSpPr>
        <dsp:cNvPr id="0" name=""/>
        <dsp:cNvSpPr/>
      </dsp:nvSpPr>
      <dsp:spPr>
        <a:xfrm>
          <a:off x="3429000" y="0"/>
          <a:ext cx="2286000" cy="1424384"/>
        </a:xfrm>
        <a:prstGeom prst="trapezoid">
          <a:avLst>
            <a:gd name="adj" fmla="val 8024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3000" b="0" i="0" u="none" strike="noStrike" kern="1200" cap="none" normalizeH="0" baseline="0">
              <a:ln>
                <a:noFill/>
              </a:ln>
              <a:solidFill>
                <a:schemeClr val="tx1"/>
              </a:solidFill>
              <a:effectLst/>
              <a:latin typeface="Times New Roman" pitchFamily="18" charset="0"/>
            </a:rPr>
            <a:t>ŠVP</a:t>
          </a:r>
        </a:p>
      </dsp:txBody>
      <dsp:txXfrm>
        <a:off x="3429000" y="0"/>
        <a:ext cx="2286000" cy="1424384"/>
      </dsp:txXfrm>
    </dsp:sp>
    <dsp:sp modelId="{4C402925-3BBF-4698-9A51-FED3E3B39E9B}">
      <dsp:nvSpPr>
        <dsp:cNvPr id="0" name=""/>
        <dsp:cNvSpPr/>
      </dsp:nvSpPr>
      <dsp:spPr>
        <a:xfrm>
          <a:off x="2286000" y="1424384"/>
          <a:ext cx="4572000" cy="1424384"/>
        </a:xfrm>
        <a:prstGeom prst="trapezoid">
          <a:avLst>
            <a:gd name="adj" fmla="val 8024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3000" b="0" i="0" u="none" strike="noStrike" kern="1200" cap="none" normalizeH="0" baseline="0">
              <a:ln>
                <a:noFill/>
              </a:ln>
              <a:solidFill>
                <a:schemeClr val="tx1"/>
              </a:solidFill>
              <a:effectLst/>
              <a:latin typeface="Times New Roman" pitchFamily="18" charset="0"/>
            </a:rPr>
            <a:t>RVP</a:t>
          </a:r>
        </a:p>
      </dsp:txBody>
      <dsp:txXfrm>
        <a:off x="3086099" y="1424384"/>
        <a:ext cx="2971800" cy="1424384"/>
      </dsp:txXfrm>
    </dsp:sp>
    <dsp:sp modelId="{379DE517-108E-498E-B7B0-D1E9FE761F3D}">
      <dsp:nvSpPr>
        <dsp:cNvPr id="0" name=""/>
        <dsp:cNvSpPr/>
      </dsp:nvSpPr>
      <dsp:spPr>
        <a:xfrm>
          <a:off x="1143000" y="2848768"/>
          <a:ext cx="6858000" cy="1424384"/>
        </a:xfrm>
        <a:prstGeom prst="trapezoid">
          <a:avLst>
            <a:gd name="adj" fmla="val 8024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3000" b="0" i="0" u="none" strike="noStrike" kern="1200" cap="none" normalizeH="0" baseline="0" dirty="0">
              <a:ln>
                <a:noFill/>
              </a:ln>
              <a:solidFill>
                <a:schemeClr val="tx1"/>
              </a:solidFill>
              <a:effectLst/>
              <a:latin typeface="Times New Roman" pitchFamily="18" charset="0"/>
            </a:rPr>
            <a:t>Národní program rozvoje vzdělávání </a:t>
          </a:r>
        </a:p>
        <a:p>
          <a:pPr marL="0" marR="0" lvl="0" indent="0" algn="ctr" defTabSz="914400" rtl="0" eaLnBrk="1" fontAlgn="base" latinLnBrk="0" hangingPunct="1">
            <a:lnSpc>
              <a:spcPct val="100000"/>
            </a:lnSpc>
            <a:spcBef>
              <a:spcPct val="0"/>
            </a:spcBef>
            <a:spcAft>
              <a:spcPct val="0"/>
            </a:spcAft>
            <a:buClrTx/>
            <a:buSzTx/>
            <a:buFontTx/>
            <a:buNone/>
            <a:tabLst/>
          </a:pPr>
          <a:r>
            <a:rPr kumimoji="0" lang="cs-CZ" sz="3000" b="0" i="0" u="none" strike="noStrike" kern="1200" cap="none" normalizeH="0" baseline="0" dirty="0">
              <a:ln>
                <a:noFill/>
              </a:ln>
              <a:solidFill>
                <a:schemeClr val="tx1"/>
              </a:solidFill>
              <a:effectLst/>
              <a:latin typeface="Times New Roman" pitchFamily="18" charset="0"/>
            </a:rPr>
            <a:t>– Bílá kniha</a:t>
          </a:r>
        </a:p>
      </dsp:txBody>
      <dsp:txXfrm>
        <a:off x="2343149" y="2848768"/>
        <a:ext cx="4457700" cy="1424384"/>
      </dsp:txXfrm>
    </dsp:sp>
    <dsp:sp modelId="{533C1164-5C4D-47E8-BABF-52C6EC71EC36}">
      <dsp:nvSpPr>
        <dsp:cNvPr id="0" name=""/>
        <dsp:cNvSpPr/>
      </dsp:nvSpPr>
      <dsp:spPr>
        <a:xfrm>
          <a:off x="0" y="4273152"/>
          <a:ext cx="9144000" cy="1424384"/>
        </a:xfrm>
        <a:prstGeom prst="trapezoid">
          <a:avLst>
            <a:gd name="adj" fmla="val 8024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3000" b="0" i="0" u="none" strike="noStrike" kern="1200" cap="none" normalizeH="0" baseline="0">
              <a:ln>
                <a:noFill/>
              </a:ln>
              <a:solidFill>
                <a:schemeClr val="tx1"/>
              </a:solidFill>
              <a:effectLst/>
              <a:latin typeface="Times New Roman" pitchFamily="18" charset="0"/>
            </a:rPr>
            <a:t>Učení je skryté bohatství - UNESCO</a:t>
          </a:r>
        </a:p>
      </dsp:txBody>
      <dsp:txXfrm>
        <a:off x="1600199" y="4273152"/>
        <a:ext cx="5943600" cy="142438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CD9C0DBA-1A04-4C88-8EC1-2E73F2D17AF7}" type="datetimeFigureOut">
              <a:rPr lang="cs-CZ" smtClean="0"/>
              <a:t>24.07.2023</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012B6A60-CC6C-462D-B6F2-1282D78B3184}" type="slidenum">
              <a:rPr lang="cs-CZ" smtClean="0"/>
              <a:t>‹#›</a:t>
            </a:fld>
            <a:endParaRPr lang="cs-CZ"/>
          </a:p>
        </p:txBody>
      </p:sp>
    </p:spTree>
    <p:extLst>
      <p:ext uri="{BB962C8B-B14F-4D97-AF65-F5344CB8AC3E}">
        <p14:creationId xmlns:p14="http://schemas.microsoft.com/office/powerpoint/2010/main" val="38742045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83816AC-E699-4010-BC5B-9A83DDA76F41}" type="datetimeFigureOut">
              <a:rPr lang="cs-CZ" smtClean="0"/>
              <a:t>24.07.2023</a:t>
            </a:fld>
            <a:endParaRPr lang="cs-CZ"/>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0A817DA-E1AA-4A19-9DCA-97316F9D2DB2}" type="slidenum">
              <a:rPr lang="cs-CZ" smtClean="0"/>
              <a:t>‹#›</a:t>
            </a:fld>
            <a:endParaRPr lang="cs-CZ"/>
          </a:p>
        </p:txBody>
      </p:sp>
    </p:spTree>
    <p:extLst>
      <p:ext uri="{BB962C8B-B14F-4D97-AF65-F5344CB8AC3E}">
        <p14:creationId xmlns:p14="http://schemas.microsoft.com/office/powerpoint/2010/main" val="2383632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D0A817DA-E1AA-4A19-9DCA-97316F9D2DB2}" type="slidenum">
              <a:rPr lang="cs-CZ" smtClean="0"/>
              <a:t>0</a:t>
            </a:fld>
            <a:endParaRPr lang="cs-CZ"/>
          </a:p>
        </p:txBody>
      </p:sp>
    </p:spTree>
    <p:extLst>
      <p:ext uri="{BB962C8B-B14F-4D97-AF65-F5344CB8AC3E}">
        <p14:creationId xmlns:p14="http://schemas.microsoft.com/office/powerpoint/2010/main" val="1122108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D0A817DA-E1AA-4A19-9DCA-97316F9D2DB2}" type="slidenum">
              <a:rPr lang="cs-CZ" smtClean="0"/>
              <a:t>1</a:t>
            </a:fld>
            <a:endParaRPr lang="cs-CZ"/>
          </a:p>
        </p:txBody>
      </p:sp>
    </p:spTree>
    <p:extLst>
      <p:ext uri="{BB962C8B-B14F-4D97-AF65-F5344CB8AC3E}">
        <p14:creationId xmlns:p14="http://schemas.microsoft.com/office/powerpoint/2010/main" val="1428773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D0A817DA-E1AA-4A19-9DCA-97316F9D2DB2}" type="slidenum">
              <a:rPr lang="cs-CZ" smtClean="0"/>
              <a:t>2</a:t>
            </a:fld>
            <a:endParaRPr lang="cs-CZ"/>
          </a:p>
        </p:txBody>
      </p:sp>
    </p:spTree>
    <p:extLst>
      <p:ext uri="{BB962C8B-B14F-4D97-AF65-F5344CB8AC3E}">
        <p14:creationId xmlns:p14="http://schemas.microsoft.com/office/powerpoint/2010/main" val="3124031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D0A817DA-E1AA-4A19-9DCA-97316F9D2DB2}" type="slidenum">
              <a:rPr lang="cs-CZ" smtClean="0"/>
              <a:t>3</a:t>
            </a:fld>
            <a:endParaRPr lang="cs-CZ"/>
          </a:p>
        </p:txBody>
      </p:sp>
    </p:spTree>
    <p:extLst>
      <p:ext uri="{BB962C8B-B14F-4D97-AF65-F5344CB8AC3E}">
        <p14:creationId xmlns:p14="http://schemas.microsoft.com/office/powerpoint/2010/main" val="3745318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D0A817DA-E1AA-4A19-9DCA-97316F9D2DB2}" type="slidenum">
              <a:rPr lang="cs-CZ" smtClean="0"/>
              <a:t>9</a:t>
            </a:fld>
            <a:endParaRPr lang="cs-CZ"/>
          </a:p>
        </p:txBody>
      </p:sp>
    </p:spTree>
    <p:extLst>
      <p:ext uri="{BB962C8B-B14F-4D97-AF65-F5344CB8AC3E}">
        <p14:creationId xmlns:p14="http://schemas.microsoft.com/office/powerpoint/2010/main" val="241846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D0A817DA-E1AA-4A19-9DCA-97316F9D2DB2}" type="slidenum">
              <a:rPr lang="cs-CZ" smtClean="0"/>
              <a:t>17</a:t>
            </a:fld>
            <a:endParaRPr lang="cs-CZ"/>
          </a:p>
        </p:txBody>
      </p:sp>
    </p:spTree>
    <p:extLst>
      <p:ext uri="{BB962C8B-B14F-4D97-AF65-F5344CB8AC3E}">
        <p14:creationId xmlns:p14="http://schemas.microsoft.com/office/powerpoint/2010/main" val="1142786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ulni strank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9059-E3C5-2AD5-D087-261115C400B6}"/>
              </a:ext>
            </a:extLst>
          </p:cNvPr>
          <p:cNvSpPr>
            <a:spLocks noGrp="1"/>
          </p:cNvSpPr>
          <p:nvPr>
            <p:ph type="ctrTitle" hasCustomPrompt="1"/>
          </p:nvPr>
        </p:nvSpPr>
        <p:spPr>
          <a:xfrm>
            <a:off x="6300000" y="2767685"/>
            <a:ext cx="4500000" cy="1588127"/>
          </a:xfrm>
        </p:spPr>
        <p:txBody>
          <a:bodyPr anchor="b">
            <a:spAutoFit/>
          </a:bodyPr>
          <a:lstStyle>
            <a:lvl1pPr algn="l">
              <a:defRPr lang="cs-CZ" dirty="0"/>
            </a:lvl1pPr>
          </a:lstStyle>
          <a:p>
            <a:r>
              <a:rPr lang="en-US" dirty="0"/>
              <a:t>CLICK TO EDIT MASTER TITLE STYLE</a:t>
            </a:r>
            <a:endParaRPr lang="cs-CZ" dirty="0"/>
          </a:p>
        </p:txBody>
      </p:sp>
      <p:sp>
        <p:nvSpPr>
          <p:cNvPr id="3" name="Subtitle 2">
            <a:extLst>
              <a:ext uri="{FF2B5EF4-FFF2-40B4-BE49-F238E27FC236}">
                <a16:creationId xmlns:a16="http://schemas.microsoft.com/office/drawing/2014/main" id="{FD0294BC-B825-A06D-C790-9915F8E153C5}"/>
              </a:ext>
            </a:extLst>
          </p:cNvPr>
          <p:cNvSpPr>
            <a:spLocks noGrp="1"/>
          </p:cNvSpPr>
          <p:nvPr>
            <p:ph type="subTitle" idx="1" hasCustomPrompt="1"/>
          </p:nvPr>
        </p:nvSpPr>
        <p:spPr>
          <a:xfrm>
            <a:off x="6300000" y="4355812"/>
            <a:ext cx="4500000" cy="757130"/>
          </a:xfrm>
        </p:spPr>
        <p:txBody>
          <a:bodyPr>
            <a:spAutoFit/>
          </a:bodyPr>
          <a:lstStyle>
            <a:lvl1pPr marL="0" indent="0" algn="l">
              <a:buNone/>
              <a:defRPr lang="cs-CZ" sz="2400" b="1" dirty="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 </a:t>
            </a:r>
            <a:endParaRPr lang="cs-CZ" dirty="0"/>
          </a:p>
        </p:txBody>
      </p:sp>
    </p:spTree>
    <p:extLst>
      <p:ext uri="{BB962C8B-B14F-4D97-AF65-F5344CB8AC3E}">
        <p14:creationId xmlns:p14="http://schemas.microsoft.com/office/powerpoint/2010/main" val="226434486"/>
      </p:ext>
    </p:extLst>
  </p:cSld>
  <p:clrMapOvr>
    <a:masterClrMapping/>
  </p:clrMapOvr>
  <p:extLst>
    <p:ext uri="{DCECCB84-F9BA-43D5-87BE-67443E8EF086}">
      <p15:sldGuideLst xmlns:p15="http://schemas.microsoft.com/office/powerpoint/2012/main">
        <p15:guide id="2" pos="3976" userDrawn="1">
          <p15:clr>
            <a:srgbClr val="FBAE40"/>
          </p15:clr>
        </p15:guide>
        <p15:guide id="3" pos="665" userDrawn="1">
          <p15:clr>
            <a:srgbClr val="FBAE40"/>
          </p15:clr>
        </p15:guide>
        <p15:guide id="4" pos="701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Foto + 4xTex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7" name="Content Placeholder 3">
            <a:extLst>
              <a:ext uri="{FF2B5EF4-FFF2-40B4-BE49-F238E27FC236}">
                <a16:creationId xmlns:a16="http://schemas.microsoft.com/office/drawing/2014/main" id="{BD6C54DB-17B7-4FCA-275C-E8F07CA5346A}"/>
              </a:ext>
            </a:extLst>
          </p:cNvPr>
          <p:cNvSpPr>
            <a:spLocks noGrp="1"/>
          </p:cNvSpPr>
          <p:nvPr>
            <p:ph sz="half" idx="13"/>
          </p:nvPr>
        </p:nvSpPr>
        <p:spPr>
          <a:xfrm>
            <a:off x="1080000" y="3436634"/>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3" name="Content Placeholder 3">
            <a:extLst>
              <a:ext uri="{FF2B5EF4-FFF2-40B4-BE49-F238E27FC236}">
                <a16:creationId xmlns:a16="http://schemas.microsoft.com/office/drawing/2014/main" id="{36A9993C-2225-F247-E00B-BC2CFF623BB5}"/>
              </a:ext>
            </a:extLst>
          </p:cNvPr>
          <p:cNvSpPr>
            <a:spLocks noGrp="1"/>
          </p:cNvSpPr>
          <p:nvPr>
            <p:ph sz="half" idx="15"/>
          </p:nvPr>
        </p:nvSpPr>
        <p:spPr>
          <a:xfrm>
            <a:off x="6120000" y="3436633"/>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4" name="Content Placeholder 3">
            <a:extLst>
              <a:ext uri="{FF2B5EF4-FFF2-40B4-BE49-F238E27FC236}">
                <a16:creationId xmlns:a16="http://schemas.microsoft.com/office/drawing/2014/main" id="{7DC05510-CA69-C1F3-E88B-1A6B91D42ABA}"/>
              </a:ext>
            </a:extLst>
          </p:cNvPr>
          <p:cNvSpPr>
            <a:spLocks noGrp="1"/>
          </p:cNvSpPr>
          <p:nvPr>
            <p:ph sz="half" idx="16"/>
          </p:nvPr>
        </p:nvSpPr>
        <p:spPr>
          <a:xfrm>
            <a:off x="3600000" y="3429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9" name="Content Placeholder 3">
            <a:extLst>
              <a:ext uri="{FF2B5EF4-FFF2-40B4-BE49-F238E27FC236}">
                <a16:creationId xmlns:a16="http://schemas.microsoft.com/office/drawing/2014/main" id="{9F595BC0-6F07-8204-F067-9E4988A7151E}"/>
              </a:ext>
            </a:extLst>
          </p:cNvPr>
          <p:cNvSpPr>
            <a:spLocks noGrp="1"/>
          </p:cNvSpPr>
          <p:nvPr>
            <p:ph sz="half" idx="17"/>
          </p:nvPr>
        </p:nvSpPr>
        <p:spPr>
          <a:xfrm>
            <a:off x="8640591" y="3435923"/>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11" name="Picture Placeholder 7">
            <a:extLst>
              <a:ext uri="{FF2B5EF4-FFF2-40B4-BE49-F238E27FC236}">
                <a16:creationId xmlns:a16="http://schemas.microsoft.com/office/drawing/2014/main" id="{FF845028-9E30-67DA-9958-700C10291D2D}"/>
              </a:ext>
            </a:extLst>
          </p:cNvPr>
          <p:cNvSpPr>
            <a:spLocks noGrp="1" noChangeAspect="1"/>
          </p:cNvSpPr>
          <p:nvPr>
            <p:ph type="pic" sz="quarter" idx="22"/>
          </p:nvPr>
        </p:nvSpPr>
        <p:spPr>
          <a:xfrm>
            <a:off x="1079500" y="1079500"/>
            <a:ext cx="2160588" cy="2160588"/>
          </a:xfrm>
        </p:spPr>
        <p:txBody>
          <a:bodyPr/>
          <a:lstStyle/>
          <a:p>
            <a:endParaRPr lang="cs-CZ" dirty="0"/>
          </a:p>
        </p:txBody>
      </p:sp>
      <p:sp>
        <p:nvSpPr>
          <p:cNvPr id="15" name="Picture Placeholder 7">
            <a:extLst>
              <a:ext uri="{FF2B5EF4-FFF2-40B4-BE49-F238E27FC236}">
                <a16:creationId xmlns:a16="http://schemas.microsoft.com/office/drawing/2014/main" id="{382A44B4-3A80-5862-A629-B052C97E8CA6}"/>
              </a:ext>
            </a:extLst>
          </p:cNvPr>
          <p:cNvSpPr>
            <a:spLocks noGrp="1" noChangeAspect="1"/>
          </p:cNvSpPr>
          <p:nvPr>
            <p:ph type="pic" sz="quarter" idx="23"/>
          </p:nvPr>
        </p:nvSpPr>
        <p:spPr>
          <a:xfrm>
            <a:off x="3600000" y="1079412"/>
            <a:ext cx="2160588" cy="2160588"/>
          </a:xfrm>
        </p:spPr>
        <p:txBody>
          <a:bodyPr/>
          <a:lstStyle/>
          <a:p>
            <a:endParaRPr lang="cs-CZ" dirty="0"/>
          </a:p>
        </p:txBody>
      </p:sp>
      <p:sp>
        <p:nvSpPr>
          <p:cNvPr id="17" name="Picture Placeholder 7">
            <a:extLst>
              <a:ext uri="{FF2B5EF4-FFF2-40B4-BE49-F238E27FC236}">
                <a16:creationId xmlns:a16="http://schemas.microsoft.com/office/drawing/2014/main" id="{1C5B1EA4-FF74-A9BE-FCFC-D0FBCD38E8D6}"/>
              </a:ext>
            </a:extLst>
          </p:cNvPr>
          <p:cNvSpPr>
            <a:spLocks noGrp="1" noChangeAspect="1"/>
          </p:cNvSpPr>
          <p:nvPr>
            <p:ph type="pic" sz="quarter" idx="24"/>
          </p:nvPr>
        </p:nvSpPr>
        <p:spPr>
          <a:xfrm>
            <a:off x="6120000" y="1079412"/>
            <a:ext cx="2160588" cy="2160588"/>
          </a:xfrm>
        </p:spPr>
        <p:txBody>
          <a:bodyPr/>
          <a:lstStyle/>
          <a:p>
            <a:endParaRPr lang="cs-CZ" dirty="0"/>
          </a:p>
        </p:txBody>
      </p:sp>
      <p:sp>
        <p:nvSpPr>
          <p:cNvPr id="19" name="Picture Placeholder 7">
            <a:extLst>
              <a:ext uri="{FF2B5EF4-FFF2-40B4-BE49-F238E27FC236}">
                <a16:creationId xmlns:a16="http://schemas.microsoft.com/office/drawing/2014/main" id="{76CFD83F-79AE-10AB-A04B-0FF7836549D1}"/>
              </a:ext>
            </a:extLst>
          </p:cNvPr>
          <p:cNvSpPr>
            <a:spLocks noGrp="1" noChangeAspect="1"/>
          </p:cNvSpPr>
          <p:nvPr>
            <p:ph type="pic" sz="quarter" idx="25"/>
          </p:nvPr>
        </p:nvSpPr>
        <p:spPr>
          <a:xfrm>
            <a:off x="8640297" y="1079412"/>
            <a:ext cx="2160588" cy="2160588"/>
          </a:xfrm>
        </p:spPr>
        <p:txBody>
          <a:bodyPr/>
          <a:lstStyle/>
          <a:p>
            <a:endParaRPr lang="cs-CZ" dirty="0"/>
          </a:p>
        </p:txBody>
      </p:sp>
    </p:spTree>
    <p:extLst>
      <p:ext uri="{BB962C8B-B14F-4D97-AF65-F5344CB8AC3E}">
        <p14:creationId xmlns:p14="http://schemas.microsoft.com/office/powerpoint/2010/main" val="32263778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xFoto/cela strank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8D82771-AB32-C8D4-6C1B-768ABC9B1319}"/>
              </a:ext>
            </a:extLst>
          </p:cNvPr>
          <p:cNvSpPr>
            <a:spLocks noGrp="1"/>
          </p:cNvSpPr>
          <p:nvPr>
            <p:ph type="pic" sz="quarter" idx="12"/>
          </p:nvPr>
        </p:nvSpPr>
        <p:spPr>
          <a:xfrm>
            <a:off x="0" y="0"/>
            <a:ext cx="12192000" cy="6858000"/>
          </a:xfrm>
        </p:spPr>
        <p:txBody>
          <a:bodyPr/>
          <a:lstStyle/>
          <a:p>
            <a:endParaRPr lang="cs-CZ" dirty="0"/>
          </a:p>
        </p:txBody>
      </p:sp>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10" name="Title 1">
            <a:extLst>
              <a:ext uri="{FF2B5EF4-FFF2-40B4-BE49-F238E27FC236}">
                <a16:creationId xmlns:a16="http://schemas.microsoft.com/office/drawing/2014/main" id="{85A75E5F-9DAB-C8D4-61B6-01B677E44480}"/>
              </a:ext>
            </a:extLst>
          </p:cNvPr>
          <p:cNvSpPr>
            <a:spLocks noGrp="1"/>
          </p:cNvSpPr>
          <p:nvPr>
            <p:ph type="title"/>
          </p:nvPr>
        </p:nvSpPr>
        <p:spPr>
          <a:xfrm>
            <a:off x="8001471" y="3373601"/>
            <a:ext cx="3132000" cy="757130"/>
          </a:xfrm>
        </p:spPr>
        <p:txBody>
          <a:bodyPr wrap="square" anchor="b" anchorCtr="0">
            <a:spAutoFit/>
          </a:bodyPr>
          <a:lstStyle>
            <a:lvl1pPr>
              <a:defRPr sz="2400">
                <a:solidFill>
                  <a:schemeClr val="tx1"/>
                </a:solidFill>
              </a:defRPr>
            </a:lvl1pPr>
          </a:lstStyle>
          <a:p>
            <a:r>
              <a:rPr lang="en-US" dirty="0"/>
              <a:t>Click to edit Master title style</a:t>
            </a:r>
            <a:endParaRPr lang="cs-CZ" dirty="0"/>
          </a:p>
        </p:txBody>
      </p:sp>
      <p:sp>
        <p:nvSpPr>
          <p:cNvPr id="11" name="Content Placeholder 2">
            <a:extLst>
              <a:ext uri="{FF2B5EF4-FFF2-40B4-BE49-F238E27FC236}">
                <a16:creationId xmlns:a16="http://schemas.microsoft.com/office/drawing/2014/main" id="{7FF3F7AF-D570-9FEF-41AD-BA40904EBECC}"/>
              </a:ext>
            </a:extLst>
          </p:cNvPr>
          <p:cNvSpPr>
            <a:spLocks noGrp="1"/>
          </p:cNvSpPr>
          <p:nvPr>
            <p:ph idx="1"/>
          </p:nvPr>
        </p:nvSpPr>
        <p:spPr>
          <a:xfrm>
            <a:off x="8001471" y="4183920"/>
            <a:ext cx="3132000" cy="646331"/>
          </a:xfrm>
        </p:spPr>
        <p:txBody>
          <a:bodyPr wrap="square">
            <a:spAutoFit/>
          </a:bodyPr>
          <a:lstStyle>
            <a:lvl1pPr marL="0" indent="0">
              <a:lnSpc>
                <a:spcPct val="100000"/>
              </a:lnSpc>
              <a:spcBef>
                <a:spcPts val="300"/>
              </a:spcBef>
              <a:buFontTx/>
              <a:buNone/>
              <a:defRPr sz="1800">
                <a:solidFill>
                  <a:schemeClr val="tx1"/>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p:txBody>
      </p:sp>
    </p:spTree>
    <p:extLst>
      <p:ext uri="{BB962C8B-B14F-4D97-AF65-F5344CB8AC3E}">
        <p14:creationId xmlns:p14="http://schemas.microsoft.com/office/powerpoint/2010/main" val="361583194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edikace NPO">
    <p:spTree>
      <p:nvGrpSpPr>
        <p:cNvPr id="1" name=""/>
        <p:cNvGrpSpPr/>
        <p:nvPr/>
      </p:nvGrpSpPr>
      <p:grpSpPr>
        <a:xfrm>
          <a:off x="0" y="0"/>
          <a:ext cx="0" cy="0"/>
          <a:chOff x="0" y="0"/>
          <a:chExt cx="0" cy="0"/>
        </a:xfrm>
      </p:grpSpPr>
      <p:sp>
        <p:nvSpPr>
          <p:cNvPr id="5" name="Podnadpis 2">
            <a:extLst>
              <a:ext uri="{FF2B5EF4-FFF2-40B4-BE49-F238E27FC236}">
                <a16:creationId xmlns:a16="http://schemas.microsoft.com/office/drawing/2014/main" id="{DDAD68AC-39CE-063A-604C-C5D0F0246FD1}"/>
              </a:ext>
            </a:extLst>
          </p:cNvPr>
          <p:cNvSpPr txBox="1">
            <a:spLocks/>
          </p:cNvSpPr>
          <p:nvPr userDrawn="1"/>
        </p:nvSpPr>
        <p:spPr>
          <a:xfrm>
            <a:off x="2783632" y="6165304"/>
            <a:ext cx="6624736" cy="28803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Podpořeno z projektu Vzdělávání na UP 22+ </a:t>
            </a:r>
            <a:r>
              <a:rPr kumimoji="0" lang="cs-CZ"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edUP</a:t>
            </a:r>
            <a:r>
              <a:rPr kumimoji="0" lang="cs-CZ"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cs-CZ"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NPO_UPOL_MSMT-16589/2022.</a:t>
            </a:r>
          </a:p>
        </p:txBody>
      </p:sp>
      <p:grpSp>
        <p:nvGrpSpPr>
          <p:cNvPr id="6" name="Group 4">
            <a:extLst>
              <a:ext uri="{FF2B5EF4-FFF2-40B4-BE49-F238E27FC236}">
                <a16:creationId xmlns:a16="http://schemas.microsoft.com/office/drawing/2014/main" id="{3A3E98B9-D283-C925-E0A7-5F64E65E576D}"/>
              </a:ext>
            </a:extLst>
          </p:cNvPr>
          <p:cNvGrpSpPr>
            <a:grpSpLocks noChangeAspect="1"/>
          </p:cNvGrpSpPr>
          <p:nvPr userDrawn="1"/>
        </p:nvGrpSpPr>
        <p:grpSpPr bwMode="auto">
          <a:xfrm>
            <a:off x="4088130" y="2420887"/>
            <a:ext cx="4015740" cy="1520190"/>
            <a:chOff x="1720" y="814"/>
            <a:chExt cx="2108" cy="798"/>
          </a:xfrm>
        </p:grpSpPr>
        <p:sp>
          <p:nvSpPr>
            <p:cNvPr id="7" name="AutoShape 3">
              <a:extLst>
                <a:ext uri="{FF2B5EF4-FFF2-40B4-BE49-F238E27FC236}">
                  <a16:creationId xmlns:a16="http://schemas.microsoft.com/office/drawing/2014/main" id="{A81765AF-85BC-CD0B-F780-F29928E9D323}"/>
                </a:ext>
              </a:extLst>
            </p:cNvPr>
            <p:cNvSpPr>
              <a:spLocks noChangeAspect="1" noChangeArrowheads="1" noTextEdit="1"/>
            </p:cNvSpPr>
            <p:nvPr userDrawn="1"/>
          </p:nvSpPr>
          <p:spPr bwMode="auto">
            <a:xfrm>
              <a:off x="1720" y="814"/>
              <a:ext cx="2108" cy="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8" name="Rectangle 5">
              <a:extLst>
                <a:ext uri="{FF2B5EF4-FFF2-40B4-BE49-F238E27FC236}">
                  <a16:creationId xmlns:a16="http://schemas.microsoft.com/office/drawing/2014/main" id="{FABDE211-1CFB-5AA4-BB91-C63B5A43EFE1}"/>
                </a:ext>
              </a:extLst>
            </p:cNvPr>
            <p:cNvSpPr>
              <a:spLocks noChangeArrowheads="1"/>
            </p:cNvSpPr>
            <p:nvPr userDrawn="1"/>
          </p:nvSpPr>
          <p:spPr bwMode="auto">
            <a:xfrm>
              <a:off x="2463" y="814"/>
              <a:ext cx="10" cy="798"/>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0" name="Freeform 6">
              <a:extLst>
                <a:ext uri="{FF2B5EF4-FFF2-40B4-BE49-F238E27FC236}">
                  <a16:creationId xmlns:a16="http://schemas.microsoft.com/office/drawing/2014/main" id="{42324AD2-86C2-63CE-C9B0-0D5E16265E93}"/>
                </a:ext>
              </a:extLst>
            </p:cNvPr>
            <p:cNvSpPr>
              <a:spLocks noEditPoints="1"/>
            </p:cNvSpPr>
            <p:nvPr userDrawn="1"/>
          </p:nvSpPr>
          <p:spPr bwMode="auto">
            <a:xfrm>
              <a:off x="2743" y="849"/>
              <a:ext cx="74" cy="117"/>
            </a:xfrm>
            <a:custGeom>
              <a:avLst/>
              <a:gdLst>
                <a:gd name="T0" fmla="*/ 79 w 324"/>
                <a:gd name="T1" fmla="*/ 234 h 508"/>
                <a:gd name="T2" fmla="*/ 79 w 324"/>
                <a:gd name="T3" fmla="*/ 66 h 508"/>
                <a:gd name="T4" fmla="*/ 135 w 324"/>
                <a:gd name="T5" fmla="*/ 63 h 508"/>
                <a:gd name="T6" fmla="*/ 241 w 324"/>
                <a:gd name="T7" fmla="*/ 143 h 508"/>
                <a:gd name="T8" fmla="*/ 79 w 324"/>
                <a:gd name="T9" fmla="*/ 234 h 508"/>
                <a:gd name="T10" fmla="*/ 79 w 324"/>
                <a:gd name="T11" fmla="*/ 298 h 508"/>
                <a:gd name="T12" fmla="*/ 324 w 324"/>
                <a:gd name="T13" fmla="*/ 133 h 508"/>
                <a:gd name="T14" fmla="*/ 149 w 324"/>
                <a:gd name="T15" fmla="*/ 0 h 508"/>
                <a:gd name="T16" fmla="*/ 0 w 324"/>
                <a:gd name="T17" fmla="*/ 5 h 508"/>
                <a:gd name="T18" fmla="*/ 0 w 324"/>
                <a:gd name="T19" fmla="*/ 508 h 508"/>
                <a:gd name="T20" fmla="*/ 79 w 324"/>
                <a:gd name="T21" fmla="*/ 508 h 508"/>
                <a:gd name="T22" fmla="*/ 79 w 324"/>
                <a:gd name="T23" fmla="*/ 298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4" h="508">
                  <a:moveTo>
                    <a:pt x="79" y="234"/>
                  </a:moveTo>
                  <a:lnTo>
                    <a:pt x="79" y="66"/>
                  </a:lnTo>
                  <a:cubicBezTo>
                    <a:pt x="94" y="63"/>
                    <a:pt x="108" y="63"/>
                    <a:pt x="135" y="63"/>
                  </a:cubicBezTo>
                  <a:cubicBezTo>
                    <a:pt x="197" y="63"/>
                    <a:pt x="241" y="87"/>
                    <a:pt x="241" y="143"/>
                  </a:cubicBezTo>
                  <a:cubicBezTo>
                    <a:pt x="241" y="194"/>
                    <a:pt x="208" y="234"/>
                    <a:pt x="79" y="234"/>
                  </a:cubicBezTo>
                  <a:close/>
                  <a:moveTo>
                    <a:pt x="79" y="298"/>
                  </a:moveTo>
                  <a:cubicBezTo>
                    <a:pt x="286" y="298"/>
                    <a:pt x="324" y="206"/>
                    <a:pt x="324" y="133"/>
                  </a:cubicBezTo>
                  <a:cubicBezTo>
                    <a:pt x="324" y="51"/>
                    <a:pt x="263" y="0"/>
                    <a:pt x="149" y="0"/>
                  </a:cubicBezTo>
                  <a:cubicBezTo>
                    <a:pt x="103" y="0"/>
                    <a:pt x="47" y="2"/>
                    <a:pt x="0" y="5"/>
                  </a:cubicBezTo>
                  <a:lnTo>
                    <a:pt x="0" y="508"/>
                  </a:lnTo>
                  <a:lnTo>
                    <a:pt x="79" y="508"/>
                  </a:lnTo>
                  <a:lnTo>
                    <a:pt x="79" y="29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 name="Freeform 7">
              <a:extLst>
                <a:ext uri="{FF2B5EF4-FFF2-40B4-BE49-F238E27FC236}">
                  <a16:creationId xmlns:a16="http://schemas.microsoft.com/office/drawing/2014/main" id="{EE9662CC-C327-A684-9A31-0F897E7D62DB}"/>
                </a:ext>
              </a:extLst>
            </p:cNvPr>
            <p:cNvSpPr>
              <a:spLocks noEditPoints="1"/>
            </p:cNvSpPr>
            <p:nvPr userDrawn="1"/>
          </p:nvSpPr>
          <p:spPr bwMode="auto">
            <a:xfrm>
              <a:off x="2820" y="886"/>
              <a:ext cx="70" cy="82"/>
            </a:xfrm>
            <a:custGeom>
              <a:avLst/>
              <a:gdLst>
                <a:gd name="T0" fmla="*/ 81 w 306"/>
                <a:gd name="T1" fmla="*/ 187 h 356"/>
                <a:gd name="T2" fmla="*/ 298 w 306"/>
                <a:gd name="T3" fmla="*/ 187 h 356"/>
                <a:gd name="T4" fmla="*/ 306 w 306"/>
                <a:gd name="T5" fmla="*/ 177 h 356"/>
                <a:gd name="T6" fmla="*/ 170 w 306"/>
                <a:gd name="T7" fmla="*/ 0 h 356"/>
                <a:gd name="T8" fmla="*/ 0 w 306"/>
                <a:gd name="T9" fmla="*/ 183 h 356"/>
                <a:gd name="T10" fmla="*/ 163 w 306"/>
                <a:gd name="T11" fmla="*/ 356 h 356"/>
                <a:gd name="T12" fmla="*/ 283 w 306"/>
                <a:gd name="T13" fmla="*/ 336 h 356"/>
                <a:gd name="T14" fmla="*/ 287 w 306"/>
                <a:gd name="T15" fmla="*/ 323 h 356"/>
                <a:gd name="T16" fmla="*/ 270 w 306"/>
                <a:gd name="T17" fmla="*/ 275 h 356"/>
                <a:gd name="T18" fmla="*/ 173 w 306"/>
                <a:gd name="T19" fmla="*/ 292 h 356"/>
                <a:gd name="T20" fmla="*/ 81 w 306"/>
                <a:gd name="T21" fmla="*/ 187 h 356"/>
                <a:gd name="T22" fmla="*/ 83 w 306"/>
                <a:gd name="T23" fmla="*/ 141 h 356"/>
                <a:gd name="T24" fmla="*/ 166 w 306"/>
                <a:gd name="T25" fmla="*/ 56 h 356"/>
                <a:gd name="T26" fmla="*/ 231 w 306"/>
                <a:gd name="T27" fmla="*/ 137 h 356"/>
                <a:gd name="T28" fmla="*/ 83 w 306"/>
                <a:gd name="T29" fmla="*/ 141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06" h="356">
                  <a:moveTo>
                    <a:pt x="81" y="187"/>
                  </a:moveTo>
                  <a:lnTo>
                    <a:pt x="298" y="187"/>
                  </a:lnTo>
                  <a:lnTo>
                    <a:pt x="306" y="177"/>
                  </a:lnTo>
                  <a:cubicBezTo>
                    <a:pt x="306" y="59"/>
                    <a:pt x="262" y="0"/>
                    <a:pt x="170" y="0"/>
                  </a:cubicBezTo>
                  <a:cubicBezTo>
                    <a:pt x="87" y="0"/>
                    <a:pt x="0" y="54"/>
                    <a:pt x="0" y="183"/>
                  </a:cubicBezTo>
                  <a:cubicBezTo>
                    <a:pt x="0" y="311"/>
                    <a:pt x="71" y="356"/>
                    <a:pt x="163" y="356"/>
                  </a:cubicBezTo>
                  <a:cubicBezTo>
                    <a:pt x="210" y="356"/>
                    <a:pt x="242" y="351"/>
                    <a:pt x="283" y="336"/>
                  </a:cubicBezTo>
                  <a:lnTo>
                    <a:pt x="287" y="323"/>
                  </a:lnTo>
                  <a:lnTo>
                    <a:pt x="270" y="275"/>
                  </a:lnTo>
                  <a:cubicBezTo>
                    <a:pt x="236" y="287"/>
                    <a:pt x="211" y="292"/>
                    <a:pt x="173" y="292"/>
                  </a:cubicBezTo>
                  <a:cubicBezTo>
                    <a:pt x="110" y="292"/>
                    <a:pt x="81" y="253"/>
                    <a:pt x="81" y="187"/>
                  </a:cubicBezTo>
                  <a:close/>
                  <a:moveTo>
                    <a:pt x="83" y="141"/>
                  </a:moveTo>
                  <a:cubicBezTo>
                    <a:pt x="90" y="80"/>
                    <a:pt x="128" y="56"/>
                    <a:pt x="166" y="56"/>
                  </a:cubicBezTo>
                  <a:cubicBezTo>
                    <a:pt x="209" y="56"/>
                    <a:pt x="229" y="88"/>
                    <a:pt x="231" y="137"/>
                  </a:cubicBezTo>
                  <a:lnTo>
                    <a:pt x="83" y="141"/>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 name="Freeform 8">
              <a:extLst>
                <a:ext uri="{FF2B5EF4-FFF2-40B4-BE49-F238E27FC236}">
                  <a16:creationId xmlns:a16="http://schemas.microsoft.com/office/drawing/2014/main" id="{912A2F67-B9C1-E976-07D3-350E9870B5FE}"/>
                </a:ext>
              </a:extLst>
            </p:cNvPr>
            <p:cNvSpPr>
              <a:spLocks noEditPoints="1"/>
            </p:cNvSpPr>
            <p:nvPr userDrawn="1"/>
          </p:nvSpPr>
          <p:spPr bwMode="auto">
            <a:xfrm>
              <a:off x="2905" y="841"/>
              <a:ext cx="88" cy="127"/>
            </a:xfrm>
            <a:custGeom>
              <a:avLst/>
              <a:gdLst>
                <a:gd name="T0" fmla="*/ 172 w 388"/>
                <a:gd name="T1" fmla="*/ 495 h 554"/>
                <a:gd name="T2" fmla="*/ 81 w 388"/>
                <a:gd name="T3" fmla="*/ 376 h 554"/>
                <a:gd name="T4" fmla="*/ 184 w 388"/>
                <a:gd name="T5" fmla="*/ 255 h 554"/>
                <a:gd name="T6" fmla="*/ 255 w 388"/>
                <a:gd name="T7" fmla="*/ 267 h 554"/>
                <a:gd name="T8" fmla="*/ 255 w 388"/>
                <a:gd name="T9" fmla="*/ 473 h 554"/>
                <a:gd name="T10" fmla="*/ 172 w 388"/>
                <a:gd name="T11" fmla="*/ 495 h 554"/>
                <a:gd name="T12" fmla="*/ 373 w 388"/>
                <a:gd name="T13" fmla="*/ 502 h 554"/>
                <a:gd name="T14" fmla="*/ 332 w 388"/>
                <a:gd name="T15" fmla="*/ 470 h 554"/>
                <a:gd name="T16" fmla="*/ 332 w 388"/>
                <a:gd name="T17" fmla="*/ 8 h 554"/>
                <a:gd name="T18" fmla="*/ 322 w 388"/>
                <a:gd name="T19" fmla="*/ 0 h 554"/>
                <a:gd name="T20" fmla="*/ 255 w 388"/>
                <a:gd name="T21" fmla="*/ 13 h 554"/>
                <a:gd name="T22" fmla="*/ 255 w 388"/>
                <a:gd name="T23" fmla="*/ 206 h 554"/>
                <a:gd name="T24" fmla="*/ 174 w 388"/>
                <a:gd name="T25" fmla="*/ 198 h 554"/>
                <a:gd name="T26" fmla="*/ 0 w 388"/>
                <a:gd name="T27" fmla="*/ 391 h 554"/>
                <a:gd name="T28" fmla="*/ 145 w 388"/>
                <a:gd name="T29" fmla="*/ 554 h 554"/>
                <a:gd name="T30" fmla="*/ 264 w 388"/>
                <a:gd name="T31" fmla="*/ 517 h 554"/>
                <a:gd name="T32" fmla="*/ 323 w 388"/>
                <a:gd name="T33" fmla="*/ 554 h 554"/>
                <a:gd name="T34" fmla="*/ 373 w 388"/>
                <a:gd name="T35" fmla="*/ 502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8" h="554">
                  <a:moveTo>
                    <a:pt x="172" y="495"/>
                  </a:moveTo>
                  <a:cubicBezTo>
                    <a:pt x="111" y="495"/>
                    <a:pt x="81" y="448"/>
                    <a:pt x="81" y="376"/>
                  </a:cubicBezTo>
                  <a:cubicBezTo>
                    <a:pt x="81" y="301"/>
                    <a:pt x="118" y="255"/>
                    <a:pt x="184" y="255"/>
                  </a:cubicBezTo>
                  <a:cubicBezTo>
                    <a:pt x="212" y="255"/>
                    <a:pt x="238" y="261"/>
                    <a:pt x="255" y="267"/>
                  </a:cubicBezTo>
                  <a:lnTo>
                    <a:pt x="255" y="473"/>
                  </a:lnTo>
                  <a:cubicBezTo>
                    <a:pt x="229" y="486"/>
                    <a:pt x="199" y="495"/>
                    <a:pt x="172" y="495"/>
                  </a:cubicBezTo>
                  <a:close/>
                  <a:moveTo>
                    <a:pt x="373" y="502"/>
                  </a:moveTo>
                  <a:cubicBezTo>
                    <a:pt x="349" y="507"/>
                    <a:pt x="332" y="498"/>
                    <a:pt x="332" y="470"/>
                  </a:cubicBezTo>
                  <a:lnTo>
                    <a:pt x="332" y="8"/>
                  </a:lnTo>
                  <a:lnTo>
                    <a:pt x="322" y="0"/>
                  </a:lnTo>
                  <a:lnTo>
                    <a:pt x="255" y="13"/>
                  </a:lnTo>
                  <a:lnTo>
                    <a:pt x="255" y="206"/>
                  </a:lnTo>
                  <a:cubicBezTo>
                    <a:pt x="232" y="202"/>
                    <a:pt x="206" y="198"/>
                    <a:pt x="174" y="198"/>
                  </a:cubicBezTo>
                  <a:cubicBezTo>
                    <a:pt x="72" y="198"/>
                    <a:pt x="0" y="269"/>
                    <a:pt x="0" y="391"/>
                  </a:cubicBezTo>
                  <a:cubicBezTo>
                    <a:pt x="0" y="502"/>
                    <a:pt x="63" y="554"/>
                    <a:pt x="145" y="554"/>
                  </a:cubicBezTo>
                  <a:cubicBezTo>
                    <a:pt x="193" y="554"/>
                    <a:pt x="236" y="541"/>
                    <a:pt x="264" y="517"/>
                  </a:cubicBezTo>
                  <a:cubicBezTo>
                    <a:pt x="270" y="543"/>
                    <a:pt x="292" y="554"/>
                    <a:pt x="323" y="554"/>
                  </a:cubicBezTo>
                  <a:cubicBezTo>
                    <a:pt x="376" y="554"/>
                    <a:pt x="388" y="527"/>
                    <a:pt x="373" y="50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5" name="Freeform 9">
              <a:extLst>
                <a:ext uri="{FF2B5EF4-FFF2-40B4-BE49-F238E27FC236}">
                  <a16:creationId xmlns:a16="http://schemas.microsoft.com/office/drawing/2014/main" id="{0DC72B03-DDE7-D976-811A-DD0B749A6938}"/>
                </a:ext>
              </a:extLst>
            </p:cNvPr>
            <p:cNvSpPr>
              <a:spLocks noEditPoints="1"/>
            </p:cNvSpPr>
            <p:nvPr userDrawn="1"/>
          </p:nvSpPr>
          <p:spPr bwMode="auto">
            <a:xfrm>
              <a:off x="3001" y="886"/>
              <a:ext cx="76" cy="82"/>
            </a:xfrm>
            <a:custGeom>
              <a:avLst/>
              <a:gdLst>
                <a:gd name="T0" fmla="*/ 201 w 335"/>
                <a:gd name="T1" fmla="*/ 203 h 356"/>
                <a:gd name="T2" fmla="*/ 201 w 335"/>
                <a:gd name="T3" fmla="*/ 275 h 356"/>
                <a:gd name="T4" fmla="*/ 125 w 335"/>
                <a:gd name="T5" fmla="*/ 301 h 356"/>
                <a:gd name="T6" fmla="*/ 81 w 335"/>
                <a:gd name="T7" fmla="*/ 265 h 356"/>
                <a:gd name="T8" fmla="*/ 201 w 335"/>
                <a:gd name="T9" fmla="*/ 203 h 356"/>
                <a:gd name="T10" fmla="*/ 278 w 335"/>
                <a:gd name="T11" fmla="*/ 272 h 356"/>
                <a:gd name="T12" fmla="*/ 278 w 335"/>
                <a:gd name="T13" fmla="*/ 117 h 356"/>
                <a:gd name="T14" fmla="*/ 151 w 335"/>
                <a:gd name="T15" fmla="*/ 0 h 356"/>
                <a:gd name="T16" fmla="*/ 25 w 335"/>
                <a:gd name="T17" fmla="*/ 18 h 356"/>
                <a:gd name="T18" fmla="*/ 19 w 335"/>
                <a:gd name="T19" fmla="*/ 29 h 356"/>
                <a:gd name="T20" fmla="*/ 34 w 335"/>
                <a:gd name="T21" fmla="*/ 76 h 356"/>
                <a:gd name="T22" fmla="*/ 132 w 335"/>
                <a:gd name="T23" fmla="*/ 57 h 356"/>
                <a:gd name="T24" fmla="*/ 201 w 335"/>
                <a:gd name="T25" fmla="*/ 151 h 356"/>
                <a:gd name="T26" fmla="*/ 164 w 335"/>
                <a:gd name="T27" fmla="*/ 155 h 356"/>
                <a:gd name="T28" fmla="*/ 0 w 335"/>
                <a:gd name="T29" fmla="*/ 273 h 356"/>
                <a:gd name="T30" fmla="*/ 98 w 335"/>
                <a:gd name="T31" fmla="*/ 356 h 356"/>
                <a:gd name="T32" fmla="*/ 209 w 335"/>
                <a:gd name="T33" fmla="*/ 317 h 356"/>
                <a:gd name="T34" fmla="*/ 270 w 335"/>
                <a:gd name="T35" fmla="*/ 356 h 356"/>
                <a:gd name="T36" fmla="*/ 319 w 335"/>
                <a:gd name="T37" fmla="*/ 304 h 356"/>
                <a:gd name="T38" fmla="*/ 278 w 335"/>
                <a:gd name="T39" fmla="*/ 27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5" h="356">
                  <a:moveTo>
                    <a:pt x="201" y="203"/>
                  </a:moveTo>
                  <a:lnTo>
                    <a:pt x="201" y="275"/>
                  </a:lnTo>
                  <a:cubicBezTo>
                    <a:pt x="178" y="291"/>
                    <a:pt x="153" y="301"/>
                    <a:pt x="125" y="301"/>
                  </a:cubicBezTo>
                  <a:cubicBezTo>
                    <a:pt x="101" y="301"/>
                    <a:pt x="81" y="288"/>
                    <a:pt x="81" y="265"/>
                  </a:cubicBezTo>
                  <a:cubicBezTo>
                    <a:pt x="81" y="229"/>
                    <a:pt x="112" y="209"/>
                    <a:pt x="201" y="203"/>
                  </a:cubicBezTo>
                  <a:close/>
                  <a:moveTo>
                    <a:pt x="278" y="272"/>
                  </a:moveTo>
                  <a:lnTo>
                    <a:pt x="278" y="117"/>
                  </a:lnTo>
                  <a:cubicBezTo>
                    <a:pt x="278" y="23"/>
                    <a:pt x="221" y="0"/>
                    <a:pt x="151" y="0"/>
                  </a:cubicBezTo>
                  <a:cubicBezTo>
                    <a:pt x="110" y="0"/>
                    <a:pt x="62" y="6"/>
                    <a:pt x="25" y="18"/>
                  </a:cubicBezTo>
                  <a:lnTo>
                    <a:pt x="19" y="29"/>
                  </a:lnTo>
                  <a:lnTo>
                    <a:pt x="34" y="76"/>
                  </a:lnTo>
                  <a:cubicBezTo>
                    <a:pt x="73" y="64"/>
                    <a:pt x="100" y="57"/>
                    <a:pt x="132" y="57"/>
                  </a:cubicBezTo>
                  <a:cubicBezTo>
                    <a:pt x="179" y="57"/>
                    <a:pt x="205" y="81"/>
                    <a:pt x="201" y="151"/>
                  </a:cubicBezTo>
                  <a:lnTo>
                    <a:pt x="164" y="155"/>
                  </a:lnTo>
                  <a:cubicBezTo>
                    <a:pt x="44" y="170"/>
                    <a:pt x="0" y="207"/>
                    <a:pt x="0" y="273"/>
                  </a:cubicBezTo>
                  <a:cubicBezTo>
                    <a:pt x="0" y="331"/>
                    <a:pt x="43" y="356"/>
                    <a:pt x="98" y="356"/>
                  </a:cubicBezTo>
                  <a:cubicBezTo>
                    <a:pt x="146" y="356"/>
                    <a:pt x="176" y="344"/>
                    <a:pt x="209" y="317"/>
                  </a:cubicBezTo>
                  <a:cubicBezTo>
                    <a:pt x="217" y="343"/>
                    <a:pt x="238" y="356"/>
                    <a:pt x="270" y="356"/>
                  </a:cubicBezTo>
                  <a:cubicBezTo>
                    <a:pt x="323" y="356"/>
                    <a:pt x="335" y="329"/>
                    <a:pt x="319" y="304"/>
                  </a:cubicBezTo>
                  <a:cubicBezTo>
                    <a:pt x="295" y="309"/>
                    <a:pt x="278" y="300"/>
                    <a:pt x="278" y="27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6" name="Freeform 10">
              <a:extLst>
                <a:ext uri="{FF2B5EF4-FFF2-40B4-BE49-F238E27FC236}">
                  <a16:creationId xmlns:a16="http://schemas.microsoft.com/office/drawing/2014/main" id="{722F5B7F-52A2-6B25-5874-EEE54082143A}"/>
                </a:ext>
              </a:extLst>
            </p:cNvPr>
            <p:cNvSpPr>
              <a:spLocks noEditPoints="1"/>
            </p:cNvSpPr>
            <p:nvPr userDrawn="1"/>
          </p:nvSpPr>
          <p:spPr bwMode="auto">
            <a:xfrm>
              <a:off x="3084" y="886"/>
              <a:ext cx="79" cy="123"/>
            </a:xfrm>
            <a:custGeom>
              <a:avLst/>
              <a:gdLst>
                <a:gd name="T0" fmla="*/ 284 w 347"/>
                <a:gd name="T1" fmla="*/ 56 h 536"/>
                <a:gd name="T2" fmla="*/ 340 w 347"/>
                <a:gd name="T3" fmla="*/ 56 h 536"/>
                <a:gd name="T4" fmla="*/ 347 w 347"/>
                <a:gd name="T5" fmla="*/ 10 h 536"/>
                <a:gd name="T6" fmla="*/ 340 w 347"/>
                <a:gd name="T7" fmla="*/ 0 h 536"/>
                <a:gd name="T8" fmla="*/ 231 w 347"/>
                <a:gd name="T9" fmla="*/ 12 h 536"/>
                <a:gd name="T10" fmla="*/ 160 w 347"/>
                <a:gd name="T11" fmla="*/ 2 h 536"/>
                <a:gd name="T12" fmla="*/ 19 w 347"/>
                <a:gd name="T13" fmla="*/ 117 h 536"/>
                <a:gd name="T14" fmla="*/ 60 w 347"/>
                <a:gd name="T15" fmla="*/ 207 h 536"/>
                <a:gd name="T16" fmla="*/ 65 w 347"/>
                <a:gd name="T17" fmla="*/ 345 h 536"/>
                <a:gd name="T18" fmla="*/ 0 w 347"/>
                <a:gd name="T19" fmla="*/ 447 h 536"/>
                <a:gd name="T20" fmla="*/ 146 w 347"/>
                <a:gd name="T21" fmla="*/ 536 h 536"/>
                <a:gd name="T22" fmla="*/ 337 w 347"/>
                <a:gd name="T23" fmla="*/ 390 h 536"/>
                <a:gd name="T24" fmla="*/ 198 w 347"/>
                <a:gd name="T25" fmla="*/ 292 h 536"/>
                <a:gd name="T26" fmla="*/ 124 w 347"/>
                <a:gd name="T27" fmla="*/ 292 h 536"/>
                <a:gd name="T28" fmla="*/ 107 w 347"/>
                <a:gd name="T29" fmla="*/ 226 h 536"/>
                <a:gd name="T30" fmla="*/ 160 w 347"/>
                <a:gd name="T31" fmla="*/ 231 h 536"/>
                <a:gd name="T32" fmla="*/ 300 w 347"/>
                <a:gd name="T33" fmla="*/ 117 h 536"/>
                <a:gd name="T34" fmla="*/ 284 w 347"/>
                <a:gd name="T35" fmla="*/ 56 h 536"/>
                <a:gd name="T36" fmla="*/ 160 w 347"/>
                <a:gd name="T37" fmla="*/ 186 h 536"/>
                <a:gd name="T38" fmla="*/ 92 w 347"/>
                <a:gd name="T39" fmla="*/ 117 h 536"/>
                <a:gd name="T40" fmla="*/ 159 w 347"/>
                <a:gd name="T41" fmla="*/ 48 h 536"/>
                <a:gd name="T42" fmla="*/ 228 w 347"/>
                <a:gd name="T43" fmla="*/ 117 h 536"/>
                <a:gd name="T44" fmla="*/ 160 w 347"/>
                <a:gd name="T45" fmla="*/ 186 h 536"/>
                <a:gd name="T46" fmla="*/ 121 w 347"/>
                <a:gd name="T47" fmla="*/ 355 h 536"/>
                <a:gd name="T48" fmla="*/ 192 w 347"/>
                <a:gd name="T49" fmla="*/ 355 h 536"/>
                <a:gd name="T50" fmla="*/ 260 w 347"/>
                <a:gd name="T51" fmla="*/ 403 h 536"/>
                <a:gd name="T52" fmla="*/ 152 w 347"/>
                <a:gd name="T53" fmla="*/ 483 h 536"/>
                <a:gd name="T54" fmla="*/ 78 w 347"/>
                <a:gd name="T55" fmla="*/ 427 h 536"/>
                <a:gd name="T56" fmla="*/ 121 w 347"/>
                <a:gd name="T57" fmla="*/ 355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47" h="536">
                  <a:moveTo>
                    <a:pt x="284" y="56"/>
                  </a:moveTo>
                  <a:lnTo>
                    <a:pt x="340" y="56"/>
                  </a:lnTo>
                  <a:lnTo>
                    <a:pt x="347" y="10"/>
                  </a:lnTo>
                  <a:lnTo>
                    <a:pt x="340" y="0"/>
                  </a:lnTo>
                  <a:lnTo>
                    <a:pt x="231" y="12"/>
                  </a:lnTo>
                  <a:cubicBezTo>
                    <a:pt x="209" y="5"/>
                    <a:pt x="187" y="2"/>
                    <a:pt x="160" y="2"/>
                  </a:cubicBezTo>
                  <a:cubicBezTo>
                    <a:pt x="76" y="2"/>
                    <a:pt x="19" y="44"/>
                    <a:pt x="19" y="117"/>
                  </a:cubicBezTo>
                  <a:cubicBezTo>
                    <a:pt x="19" y="160"/>
                    <a:pt x="34" y="189"/>
                    <a:pt x="60" y="207"/>
                  </a:cubicBezTo>
                  <a:cubicBezTo>
                    <a:pt x="15" y="264"/>
                    <a:pt x="27" y="326"/>
                    <a:pt x="65" y="345"/>
                  </a:cubicBezTo>
                  <a:cubicBezTo>
                    <a:pt x="17" y="376"/>
                    <a:pt x="0" y="411"/>
                    <a:pt x="0" y="447"/>
                  </a:cubicBezTo>
                  <a:cubicBezTo>
                    <a:pt x="0" y="491"/>
                    <a:pt x="36" y="536"/>
                    <a:pt x="146" y="536"/>
                  </a:cubicBezTo>
                  <a:cubicBezTo>
                    <a:pt x="263" y="536"/>
                    <a:pt x="337" y="474"/>
                    <a:pt x="337" y="390"/>
                  </a:cubicBezTo>
                  <a:cubicBezTo>
                    <a:pt x="337" y="328"/>
                    <a:pt x="296" y="292"/>
                    <a:pt x="198" y="292"/>
                  </a:cubicBezTo>
                  <a:lnTo>
                    <a:pt x="124" y="292"/>
                  </a:lnTo>
                  <a:cubicBezTo>
                    <a:pt x="92" y="292"/>
                    <a:pt x="86" y="254"/>
                    <a:pt x="107" y="226"/>
                  </a:cubicBezTo>
                  <a:cubicBezTo>
                    <a:pt x="121" y="230"/>
                    <a:pt x="143" y="231"/>
                    <a:pt x="160" y="231"/>
                  </a:cubicBezTo>
                  <a:cubicBezTo>
                    <a:pt x="243" y="231"/>
                    <a:pt x="300" y="188"/>
                    <a:pt x="300" y="117"/>
                  </a:cubicBezTo>
                  <a:cubicBezTo>
                    <a:pt x="300" y="92"/>
                    <a:pt x="293" y="71"/>
                    <a:pt x="284" y="56"/>
                  </a:cubicBezTo>
                  <a:close/>
                  <a:moveTo>
                    <a:pt x="160" y="186"/>
                  </a:moveTo>
                  <a:cubicBezTo>
                    <a:pt x="121" y="186"/>
                    <a:pt x="92" y="158"/>
                    <a:pt x="92" y="117"/>
                  </a:cubicBezTo>
                  <a:cubicBezTo>
                    <a:pt x="92" y="66"/>
                    <a:pt x="122" y="48"/>
                    <a:pt x="159" y="48"/>
                  </a:cubicBezTo>
                  <a:cubicBezTo>
                    <a:pt x="198" y="48"/>
                    <a:pt x="228" y="76"/>
                    <a:pt x="228" y="117"/>
                  </a:cubicBezTo>
                  <a:cubicBezTo>
                    <a:pt x="228" y="168"/>
                    <a:pt x="197" y="186"/>
                    <a:pt x="160" y="186"/>
                  </a:cubicBezTo>
                  <a:close/>
                  <a:moveTo>
                    <a:pt x="121" y="355"/>
                  </a:moveTo>
                  <a:lnTo>
                    <a:pt x="192" y="355"/>
                  </a:lnTo>
                  <a:cubicBezTo>
                    <a:pt x="240" y="355"/>
                    <a:pt x="260" y="376"/>
                    <a:pt x="260" y="403"/>
                  </a:cubicBezTo>
                  <a:cubicBezTo>
                    <a:pt x="260" y="447"/>
                    <a:pt x="222" y="483"/>
                    <a:pt x="152" y="483"/>
                  </a:cubicBezTo>
                  <a:cubicBezTo>
                    <a:pt x="100" y="483"/>
                    <a:pt x="78" y="457"/>
                    <a:pt x="78" y="427"/>
                  </a:cubicBezTo>
                  <a:cubicBezTo>
                    <a:pt x="78" y="405"/>
                    <a:pt x="91" y="377"/>
                    <a:pt x="121" y="355"/>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7" name="Freeform 11">
              <a:extLst>
                <a:ext uri="{FF2B5EF4-FFF2-40B4-BE49-F238E27FC236}">
                  <a16:creationId xmlns:a16="http://schemas.microsoft.com/office/drawing/2014/main" id="{0557532F-4C5C-E354-24A8-29CED4A86C93}"/>
                </a:ext>
              </a:extLst>
            </p:cNvPr>
            <p:cNvSpPr>
              <a:spLocks noEditPoints="1"/>
            </p:cNvSpPr>
            <p:nvPr userDrawn="1"/>
          </p:nvSpPr>
          <p:spPr bwMode="auto">
            <a:xfrm>
              <a:off x="3170" y="886"/>
              <a:ext cx="80" cy="82"/>
            </a:xfrm>
            <a:custGeom>
              <a:avLst/>
              <a:gdLst>
                <a:gd name="T0" fmla="*/ 176 w 351"/>
                <a:gd name="T1" fmla="*/ 356 h 356"/>
                <a:gd name="T2" fmla="*/ 351 w 351"/>
                <a:gd name="T3" fmla="*/ 178 h 356"/>
                <a:gd name="T4" fmla="*/ 176 w 351"/>
                <a:gd name="T5" fmla="*/ 0 h 356"/>
                <a:gd name="T6" fmla="*/ 0 w 351"/>
                <a:gd name="T7" fmla="*/ 178 h 356"/>
                <a:gd name="T8" fmla="*/ 176 w 351"/>
                <a:gd name="T9" fmla="*/ 356 h 356"/>
                <a:gd name="T10" fmla="*/ 176 w 351"/>
                <a:gd name="T11" fmla="*/ 302 h 356"/>
                <a:gd name="T12" fmla="*/ 81 w 351"/>
                <a:gd name="T13" fmla="*/ 178 h 356"/>
                <a:gd name="T14" fmla="*/ 175 w 351"/>
                <a:gd name="T15" fmla="*/ 54 h 356"/>
                <a:gd name="T16" fmla="*/ 271 w 351"/>
                <a:gd name="T17" fmla="*/ 178 h 356"/>
                <a:gd name="T18" fmla="*/ 176 w 351"/>
                <a:gd name="T19" fmla="*/ 30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1" h="356">
                  <a:moveTo>
                    <a:pt x="176" y="356"/>
                  </a:moveTo>
                  <a:cubicBezTo>
                    <a:pt x="280" y="356"/>
                    <a:pt x="351" y="290"/>
                    <a:pt x="351" y="178"/>
                  </a:cubicBezTo>
                  <a:cubicBezTo>
                    <a:pt x="351" y="46"/>
                    <a:pt x="278" y="0"/>
                    <a:pt x="176" y="0"/>
                  </a:cubicBezTo>
                  <a:cubicBezTo>
                    <a:pt x="72" y="0"/>
                    <a:pt x="0" y="66"/>
                    <a:pt x="0" y="178"/>
                  </a:cubicBezTo>
                  <a:cubicBezTo>
                    <a:pt x="0" y="310"/>
                    <a:pt x="73" y="356"/>
                    <a:pt x="176" y="356"/>
                  </a:cubicBezTo>
                  <a:close/>
                  <a:moveTo>
                    <a:pt x="176" y="302"/>
                  </a:moveTo>
                  <a:cubicBezTo>
                    <a:pt x="122" y="302"/>
                    <a:pt x="81" y="251"/>
                    <a:pt x="81" y="178"/>
                  </a:cubicBezTo>
                  <a:cubicBezTo>
                    <a:pt x="81" y="86"/>
                    <a:pt x="122" y="54"/>
                    <a:pt x="175" y="54"/>
                  </a:cubicBezTo>
                  <a:cubicBezTo>
                    <a:pt x="229" y="54"/>
                    <a:pt x="271" y="105"/>
                    <a:pt x="271" y="178"/>
                  </a:cubicBezTo>
                  <a:cubicBezTo>
                    <a:pt x="271" y="270"/>
                    <a:pt x="229" y="302"/>
                    <a:pt x="176" y="30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8" name="Freeform 12">
              <a:extLst>
                <a:ext uri="{FF2B5EF4-FFF2-40B4-BE49-F238E27FC236}">
                  <a16:creationId xmlns:a16="http://schemas.microsoft.com/office/drawing/2014/main" id="{F97D7F7C-1CC2-45B1-DCDC-EE48254EC9AD}"/>
                </a:ext>
              </a:extLst>
            </p:cNvPr>
            <p:cNvSpPr>
              <a:spLocks noEditPoints="1"/>
            </p:cNvSpPr>
            <p:nvPr userDrawn="1"/>
          </p:nvSpPr>
          <p:spPr bwMode="auto">
            <a:xfrm>
              <a:off x="3263" y="886"/>
              <a:ext cx="79" cy="123"/>
            </a:xfrm>
            <a:custGeom>
              <a:avLst/>
              <a:gdLst>
                <a:gd name="T0" fmla="*/ 283 w 347"/>
                <a:gd name="T1" fmla="*/ 56 h 536"/>
                <a:gd name="T2" fmla="*/ 339 w 347"/>
                <a:gd name="T3" fmla="*/ 56 h 536"/>
                <a:gd name="T4" fmla="*/ 347 w 347"/>
                <a:gd name="T5" fmla="*/ 10 h 536"/>
                <a:gd name="T6" fmla="*/ 339 w 347"/>
                <a:gd name="T7" fmla="*/ 0 h 536"/>
                <a:gd name="T8" fmla="*/ 230 w 347"/>
                <a:gd name="T9" fmla="*/ 12 h 536"/>
                <a:gd name="T10" fmla="*/ 159 w 347"/>
                <a:gd name="T11" fmla="*/ 2 h 536"/>
                <a:gd name="T12" fmla="*/ 18 w 347"/>
                <a:gd name="T13" fmla="*/ 117 h 536"/>
                <a:gd name="T14" fmla="*/ 60 w 347"/>
                <a:gd name="T15" fmla="*/ 207 h 536"/>
                <a:gd name="T16" fmla="*/ 64 w 347"/>
                <a:gd name="T17" fmla="*/ 345 h 536"/>
                <a:gd name="T18" fmla="*/ 0 w 347"/>
                <a:gd name="T19" fmla="*/ 447 h 536"/>
                <a:gd name="T20" fmla="*/ 145 w 347"/>
                <a:gd name="T21" fmla="*/ 536 h 536"/>
                <a:gd name="T22" fmla="*/ 337 w 347"/>
                <a:gd name="T23" fmla="*/ 390 h 536"/>
                <a:gd name="T24" fmla="*/ 198 w 347"/>
                <a:gd name="T25" fmla="*/ 292 h 536"/>
                <a:gd name="T26" fmla="*/ 123 w 347"/>
                <a:gd name="T27" fmla="*/ 292 h 536"/>
                <a:gd name="T28" fmla="*/ 106 w 347"/>
                <a:gd name="T29" fmla="*/ 226 h 536"/>
                <a:gd name="T30" fmla="*/ 159 w 347"/>
                <a:gd name="T31" fmla="*/ 231 h 536"/>
                <a:gd name="T32" fmla="*/ 300 w 347"/>
                <a:gd name="T33" fmla="*/ 117 h 536"/>
                <a:gd name="T34" fmla="*/ 283 w 347"/>
                <a:gd name="T35" fmla="*/ 56 h 536"/>
                <a:gd name="T36" fmla="*/ 159 w 347"/>
                <a:gd name="T37" fmla="*/ 186 h 536"/>
                <a:gd name="T38" fmla="*/ 91 w 347"/>
                <a:gd name="T39" fmla="*/ 117 h 536"/>
                <a:gd name="T40" fmla="*/ 159 w 347"/>
                <a:gd name="T41" fmla="*/ 48 h 536"/>
                <a:gd name="T42" fmla="*/ 227 w 347"/>
                <a:gd name="T43" fmla="*/ 117 h 536"/>
                <a:gd name="T44" fmla="*/ 159 w 347"/>
                <a:gd name="T45" fmla="*/ 186 h 536"/>
                <a:gd name="T46" fmla="*/ 120 w 347"/>
                <a:gd name="T47" fmla="*/ 355 h 536"/>
                <a:gd name="T48" fmla="*/ 191 w 347"/>
                <a:gd name="T49" fmla="*/ 355 h 536"/>
                <a:gd name="T50" fmla="*/ 260 w 347"/>
                <a:gd name="T51" fmla="*/ 403 h 536"/>
                <a:gd name="T52" fmla="*/ 152 w 347"/>
                <a:gd name="T53" fmla="*/ 483 h 536"/>
                <a:gd name="T54" fmla="*/ 77 w 347"/>
                <a:gd name="T55" fmla="*/ 427 h 536"/>
                <a:gd name="T56" fmla="*/ 120 w 347"/>
                <a:gd name="T57" fmla="*/ 355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47" h="536">
                  <a:moveTo>
                    <a:pt x="283" y="56"/>
                  </a:moveTo>
                  <a:lnTo>
                    <a:pt x="339" y="56"/>
                  </a:lnTo>
                  <a:lnTo>
                    <a:pt x="347" y="10"/>
                  </a:lnTo>
                  <a:lnTo>
                    <a:pt x="339" y="0"/>
                  </a:lnTo>
                  <a:lnTo>
                    <a:pt x="230" y="12"/>
                  </a:lnTo>
                  <a:cubicBezTo>
                    <a:pt x="208" y="5"/>
                    <a:pt x="186" y="2"/>
                    <a:pt x="159" y="2"/>
                  </a:cubicBezTo>
                  <a:cubicBezTo>
                    <a:pt x="76" y="2"/>
                    <a:pt x="18" y="44"/>
                    <a:pt x="18" y="117"/>
                  </a:cubicBezTo>
                  <a:cubicBezTo>
                    <a:pt x="18" y="160"/>
                    <a:pt x="33" y="189"/>
                    <a:pt x="60" y="207"/>
                  </a:cubicBezTo>
                  <a:cubicBezTo>
                    <a:pt x="14" y="264"/>
                    <a:pt x="26" y="326"/>
                    <a:pt x="64" y="345"/>
                  </a:cubicBezTo>
                  <a:cubicBezTo>
                    <a:pt x="17" y="376"/>
                    <a:pt x="0" y="411"/>
                    <a:pt x="0" y="447"/>
                  </a:cubicBezTo>
                  <a:cubicBezTo>
                    <a:pt x="0" y="491"/>
                    <a:pt x="35" y="536"/>
                    <a:pt x="145" y="536"/>
                  </a:cubicBezTo>
                  <a:cubicBezTo>
                    <a:pt x="263" y="536"/>
                    <a:pt x="337" y="474"/>
                    <a:pt x="337" y="390"/>
                  </a:cubicBezTo>
                  <a:cubicBezTo>
                    <a:pt x="337" y="328"/>
                    <a:pt x="296" y="292"/>
                    <a:pt x="198" y="292"/>
                  </a:cubicBezTo>
                  <a:lnTo>
                    <a:pt x="123" y="292"/>
                  </a:lnTo>
                  <a:cubicBezTo>
                    <a:pt x="92" y="292"/>
                    <a:pt x="86" y="254"/>
                    <a:pt x="106" y="226"/>
                  </a:cubicBezTo>
                  <a:cubicBezTo>
                    <a:pt x="121" y="230"/>
                    <a:pt x="143" y="231"/>
                    <a:pt x="159" y="231"/>
                  </a:cubicBezTo>
                  <a:cubicBezTo>
                    <a:pt x="243" y="231"/>
                    <a:pt x="300" y="188"/>
                    <a:pt x="300" y="117"/>
                  </a:cubicBezTo>
                  <a:cubicBezTo>
                    <a:pt x="300" y="92"/>
                    <a:pt x="293" y="71"/>
                    <a:pt x="283" y="56"/>
                  </a:cubicBezTo>
                  <a:close/>
                  <a:moveTo>
                    <a:pt x="159" y="186"/>
                  </a:moveTo>
                  <a:cubicBezTo>
                    <a:pt x="121" y="186"/>
                    <a:pt x="91" y="158"/>
                    <a:pt x="91" y="117"/>
                  </a:cubicBezTo>
                  <a:cubicBezTo>
                    <a:pt x="91" y="66"/>
                    <a:pt x="122" y="48"/>
                    <a:pt x="159" y="48"/>
                  </a:cubicBezTo>
                  <a:cubicBezTo>
                    <a:pt x="198" y="48"/>
                    <a:pt x="227" y="76"/>
                    <a:pt x="227" y="117"/>
                  </a:cubicBezTo>
                  <a:cubicBezTo>
                    <a:pt x="227" y="168"/>
                    <a:pt x="197" y="186"/>
                    <a:pt x="159" y="186"/>
                  </a:cubicBezTo>
                  <a:close/>
                  <a:moveTo>
                    <a:pt x="120" y="355"/>
                  </a:moveTo>
                  <a:lnTo>
                    <a:pt x="191" y="355"/>
                  </a:lnTo>
                  <a:cubicBezTo>
                    <a:pt x="239" y="355"/>
                    <a:pt x="260" y="376"/>
                    <a:pt x="260" y="403"/>
                  </a:cubicBezTo>
                  <a:cubicBezTo>
                    <a:pt x="260" y="447"/>
                    <a:pt x="222" y="483"/>
                    <a:pt x="152" y="483"/>
                  </a:cubicBezTo>
                  <a:cubicBezTo>
                    <a:pt x="100" y="483"/>
                    <a:pt x="77" y="457"/>
                    <a:pt x="77" y="427"/>
                  </a:cubicBezTo>
                  <a:cubicBezTo>
                    <a:pt x="77" y="405"/>
                    <a:pt x="91" y="377"/>
                    <a:pt x="120" y="355"/>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9" name="Freeform 13">
              <a:extLst>
                <a:ext uri="{FF2B5EF4-FFF2-40B4-BE49-F238E27FC236}">
                  <a16:creationId xmlns:a16="http://schemas.microsoft.com/office/drawing/2014/main" id="{6F83DACC-3C38-BDA7-6727-8CD52E57520E}"/>
                </a:ext>
              </a:extLst>
            </p:cNvPr>
            <p:cNvSpPr>
              <a:spLocks noEditPoints="1"/>
            </p:cNvSpPr>
            <p:nvPr userDrawn="1"/>
          </p:nvSpPr>
          <p:spPr bwMode="auto">
            <a:xfrm>
              <a:off x="3353" y="850"/>
              <a:ext cx="23" cy="116"/>
            </a:xfrm>
            <a:custGeom>
              <a:avLst/>
              <a:gdLst>
                <a:gd name="T0" fmla="*/ 79 w 100"/>
                <a:gd name="T1" fmla="*/ 159 h 505"/>
                <a:gd name="T2" fmla="*/ 11 w 100"/>
                <a:gd name="T3" fmla="*/ 172 h 505"/>
                <a:gd name="T4" fmla="*/ 11 w 100"/>
                <a:gd name="T5" fmla="*/ 505 h 505"/>
                <a:gd name="T6" fmla="*/ 89 w 100"/>
                <a:gd name="T7" fmla="*/ 505 h 505"/>
                <a:gd name="T8" fmla="*/ 89 w 100"/>
                <a:gd name="T9" fmla="*/ 167 h 505"/>
                <a:gd name="T10" fmla="*/ 79 w 100"/>
                <a:gd name="T11" fmla="*/ 159 h 505"/>
                <a:gd name="T12" fmla="*/ 51 w 100"/>
                <a:gd name="T13" fmla="*/ 0 h 505"/>
                <a:gd name="T14" fmla="*/ 0 w 100"/>
                <a:gd name="T15" fmla="*/ 50 h 505"/>
                <a:gd name="T16" fmla="*/ 48 w 100"/>
                <a:gd name="T17" fmla="*/ 94 h 505"/>
                <a:gd name="T18" fmla="*/ 100 w 100"/>
                <a:gd name="T19" fmla="*/ 43 h 505"/>
                <a:gd name="T20" fmla="*/ 51 w 100"/>
                <a:gd name="T21" fmla="*/ 0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0" h="505">
                  <a:moveTo>
                    <a:pt x="79" y="159"/>
                  </a:moveTo>
                  <a:lnTo>
                    <a:pt x="11" y="172"/>
                  </a:lnTo>
                  <a:lnTo>
                    <a:pt x="11" y="505"/>
                  </a:lnTo>
                  <a:lnTo>
                    <a:pt x="89" y="505"/>
                  </a:lnTo>
                  <a:lnTo>
                    <a:pt x="89" y="167"/>
                  </a:lnTo>
                  <a:lnTo>
                    <a:pt x="79" y="159"/>
                  </a:lnTo>
                  <a:close/>
                  <a:moveTo>
                    <a:pt x="51" y="0"/>
                  </a:moveTo>
                  <a:cubicBezTo>
                    <a:pt x="23" y="0"/>
                    <a:pt x="0" y="21"/>
                    <a:pt x="0" y="50"/>
                  </a:cubicBezTo>
                  <a:cubicBezTo>
                    <a:pt x="0" y="73"/>
                    <a:pt x="19" y="94"/>
                    <a:pt x="48" y="94"/>
                  </a:cubicBezTo>
                  <a:cubicBezTo>
                    <a:pt x="80" y="94"/>
                    <a:pt x="100" y="68"/>
                    <a:pt x="100" y="43"/>
                  </a:cubicBezTo>
                  <a:cubicBezTo>
                    <a:pt x="100" y="18"/>
                    <a:pt x="84" y="0"/>
                    <a:pt x="51"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0" name="Freeform 14">
              <a:extLst>
                <a:ext uri="{FF2B5EF4-FFF2-40B4-BE49-F238E27FC236}">
                  <a16:creationId xmlns:a16="http://schemas.microsoft.com/office/drawing/2014/main" id="{66085FE3-F346-1D8D-CE04-CD5A3676B12B}"/>
                </a:ext>
              </a:extLst>
            </p:cNvPr>
            <p:cNvSpPr>
              <a:spLocks/>
            </p:cNvSpPr>
            <p:nvPr userDrawn="1"/>
          </p:nvSpPr>
          <p:spPr bwMode="auto">
            <a:xfrm>
              <a:off x="3395" y="886"/>
              <a:ext cx="63" cy="82"/>
            </a:xfrm>
            <a:custGeom>
              <a:avLst/>
              <a:gdLst>
                <a:gd name="T0" fmla="*/ 83 w 278"/>
                <a:gd name="T1" fmla="*/ 180 h 356"/>
                <a:gd name="T2" fmla="*/ 182 w 278"/>
                <a:gd name="T3" fmla="*/ 66 h 356"/>
                <a:gd name="T4" fmla="*/ 249 w 278"/>
                <a:gd name="T5" fmla="*/ 76 h 356"/>
                <a:gd name="T6" fmla="*/ 271 w 278"/>
                <a:gd name="T7" fmla="*/ 22 h 356"/>
                <a:gd name="T8" fmla="*/ 266 w 278"/>
                <a:gd name="T9" fmla="*/ 11 h 356"/>
                <a:gd name="T10" fmla="*/ 178 w 278"/>
                <a:gd name="T11" fmla="*/ 0 h 356"/>
                <a:gd name="T12" fmla="*/ 0 w 278"/>
                <a:gd name="T13" fmla="*/ 183 h 356"/>
                <a:gd name="T14" fmla="*/ 158 w 278"/>
                <a:gd name="T15" fmla="*/ 356 h 356"/>
                <a:gd name="T16" fmla="*/ 274 w 278"/>
                <a:gd name="T17" fmla="*/ 336 h 356"/>
                <a:gd name="T18" fmla="*/ 278 w 278"/>
                <a:gd name="T19" fmla="*/ 323 h 356"/>
                <a:gd name="T20" fmla="*/ 261 w 278"/>
                <a:gd name="T21" fmla="*/ 275 h 356"/>
                <a:gd name="T22" fmla="*/ 174 w 278"/>
                <a:gd name="T23" fmla="*/ 292 h 356"/>
                <a:gd name="T24" fmla="*/ 83 w 278"/>
                <a:gd name="T25" fmla="*/ 18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8" h="356">
                  <a:moveTo>
                    <a:pt x="83" y="180"/>
                  </a:moveTo>
                  <a:cubicBezTo>
                    <a:pt x="83" y="115"/>
                    <a:pt x="108" y="66"/>
                    <a:pt x="182" y="66"/>
                  </a:cubicBezTo>
                  <a:cubicBezTo>
                    <a:pt x="201" y="66"/>
                    <a:pt x="228" y="69"/>
                    <a:pt x="249" y="76"/>
                  </a:cubicBezTo>
                  <a:lnTo>
                    <a:pt x="271" y="22"/>
                  </a:lnTo>
                  <a:lnTo>
                    <a:pt x="266" y="11"/>
                  </a:lnTo>
                  <a:cubicBezTo>
                    <a:pt x="234" y="3"/>
                    <a:pt x="211" y="0"/>
                    <a:pt x="178" y="0"/>
                  </a:cubicBezTo>
                  <a:cubicBezTo>
                    <a:pt x="74" y="0"/>
                    <a:pt x="0" y="69"/>
                    <a:pt x="0" y="183"/>
                  </a:cubicBezTo>
                  <a:cubicBezTo>
                    <a:pt x="0" y="310"/>
                    <a:pt x="68" y="356"/>
                    <a:pt x="158" y="356"/>
                  </a:cubicBezTo>
                  <a:cubicBezTo>
                    <a:pt x="202" y="356"/>
                    <a:pt x="233" y="351"/>
                    <a:pt x="274" y="336"/>
                  </a:cubicBezTo>
                  <a:lnTo>
                    <a:pt x="278" y="323"/>
                  </a:lnTo>
                  <a:lnTo>
                    <a:pt x="261" y="275"/>
                  </a:lnTo>
                  <a:cubicBezTo>
                    <a:pt x="226" y="287"/>
                    <a:pt x="202" y="292"/>
                    <a:pt x="174" y="292"/>
                  </a:cubicBezTo>
                  <a:cubicBezTo>
                    <a:pt x="116" y="292"/>
                    <a:pt x="83" y="251"/>
                    <a:pt x="83" y="18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1" name="Freeform 15">
              <a:extLst>
                <a:ext uri="{FF2B5EF4-FFF2-40B4-BE49-F238E27FC236}">
                  <a16:creationId xmlns:a16="http://schemas.microsoft.com/office/drawing/2014/main" id="{1FAA1D98-029A-C1D4-2B96-F3D0873E607E}"/>
                </a:ext>
              </a:extLst>
            </p:cNvPr>
            <p:cNvSpPr>
              <a:spLocks/>
            </p:cNvSpPr>
            <p:nvPr userDrawn="1"/>
          </p:nvSpPr>
          <p:spPr bwMode="auto">
            <a:xfrm>
              <a:off x="3475" y="841"/>
              <a:ext cx="74" cy="125"/>
            </a:xfrm>
            <a:custGeom>
              <a:avLst/>
              <a:gdLst>
                <a:gd name="T0" fmla="*/ 220 w 330"/>
                <a:gd name="T1" fmla="*/ 208 h 544"/>
                <a:gd name="T2" fmla="*/ 77 w 330"/>
                <a:gd name="T3" fmla="*/ 364 h 544"/>
                <a:gd name="T4" fmla="*/ 77 w 330"/>
                <a:gd name="T5" fmla="*/ 8 h 544"/>
                <a:gd name="T6" fmla="*/ 67 w 330"/>
                <a:gd name="T7" fmla="*/ 0 h 544"/>
                <a:gd name="T8" fmla="*/ 0 w 330"/>
                <a:gd name="T9" fmla="*/ 13 h 544"/>
                <a:gd name="T10" fmla="*/ 0 w 330"/>
                <a:gd name="T11" fmla="*/ 544 h 544"/>
                <a:gd name="T12" fmla="*/ 77 w 330"/>
                <a:gd name="T13" fmla="*/ 544 h 544"/>
                <a:gd name="T14" fmla="*/ 77 w 330"/>
                <a:gd name="T15" fmla="*/ 364 h 544"/>
                <a:gd name="T16" fmla="*/ 235 w 330"/>
                <a:gd name="T17" fmla="*/ 544 h 544"/>
                <a:gd name="T18" fmla="*/ 325 w 330"/>
                <a:gd name="T19" fmla="*/ 544 h 544"/>
                <a:gd name="T20" fmla="*/ 330 w 330"/>
                <a:gd name="T21" fmla="*/ 534 h 544"/>
                <a:gd name="T22" fmla="*/ 164 w 330"/>
                <a:gd name="T23" fmla="*/ 363 h 544"/>
                <a:gd name="T24" fmla="*/ 165 w 330"/>
                <a:gd name="T25" fmla="*/ 357 h 544"/>
                <a:gd name="T26" fmla="*/ 305 w 330"/>
                <a:gd name="T27" fmla="*/ 219 h 544"/>
                <a:gd name="T28" fmla="*/ 301 w 330"/>
                <a:gd name="T29" fmla="*/ 208 h 544"/>
                <a:gd name="T30" fmla="*/ 220 w 330"/>
                <a:gd name="T31" fmla="*/ 208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0" h="544">
                  <a:moveTo>
                    <a:pt x="220" y="208"/>
                  </a:moveTo>
                  <a:lnTo>
                    <a:pt x="77" y="364"/>
                  </a:lnTo>
                  <a:lnTo>
                    <a:pt x="77" y="8"/>
                  </a:lnTo>
                  <a:lnTo>
                    <a:pt x="67" y="0"/>
                  </a:lnTo>
                  <a:lnTo>
                    <a:pt x="0" y="13"/>
                  </a:lnTo>
                  <a:lnTo>
                    <a:pt x="0" y="544"/>
                  </a:lnTo>
                  <a:lnTo>
                    <a:pt x="77" y="544"/>
                  </a:lnTo>
                  <a:lnTo>
                    <a:pt x="77" y="364"/>
                  </a:lnTo>
                  <a:lnTo>
                    <a:pt x="235" y="544"/>
                  </a:lnTo>
                  <a:lnTo>
                    <a:pt x="325" y="544"/>
                  </a:lnTo>
                  <a:lnTo>
                    <a:pt x="330" y="534"/>
                  </a:lnTo>
                  <a:lnTo>
                    <a:pt x="164" y="363"/>
                  </a:lnTo>
                  <a:lnTo>
                    <a:pt x="165" y="357"/>
                  </a:lnTo>
                  <a:lnTo>
                    <a:pt x="305" y="219"/>
                  </a:lnTo>
                  <a:lnTo>
                    <a:pt x="301" y="208"/>
                  </a:lnTo>
                  <a:lnTo>
                    <a:pt x="220" y="20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2" name="Freeform 16">
              <a:extLst>
                <a:ext uri="{FF2B5EF4-FFF2-40B4-BE49-F238E27FC236}">
                  <a16:creationId xmlns:a16="http://schemas.microsoft.com/office/drawing/2014/main" id="{FA16FB4C-191F-9507-4A3C-E211D87CB8B2}"/>
                </a:ext>
              </a:extLst>
            </p:cNvPr>
            <p:cNvSpPr>
              <a:spLocks noEditPoints="1"/>
            </p:cNvSpPr>
            <p:nvPr userDrawn="1"/>
          </p:nvSpPr>
          <p:spPr bwMode="auto">
            <a:xfrm>
              <a:off x="3555" y="844"/>
              <a:ext cx="76" cy="124"/>
            </a:xfrm>
            <a:custGeom>
              <a:avLst/>
              <a:gdLst>
                <a:gd name="T0" fmla="*/ 201 w 335"/>
                <a:gd name="T1" fmla="*/ 388 h 541"/>
                <a:gd name="T2" fmla="*/ 201 w 335"/>
                <a:gd name="T3" fmla="*/ 460 h 541"/>
                <a:gd name="T4" fmla="*/ 126 w 335"/>
                <a:gd name="T5" fmla="*/ 486 h 541"/>
                <a:gd name="T6" fmla="*/ 81 w 335"/>
                <a:gd name="T7" fmla="*/ 450 h 541"/>
                <a:gd name="T8" fmla="*/ 201 w 335"/>
                <a:gd name="T9" fmla="*/ 388 h 541"/>
                <a:gd name="T10" fmla="*/ 279 w 335"/>
                <a:gd name="T11" fmla="*/ 457 h 541"/>
                <a:gd name="T12" fmla="*/ 279 w 335"/>
                <a:gd name="T13" fmla="*/ 302 h 541"/>
                <a:gd name="T14" fmla="*/ 152 w 335"/>
                <a:gd name="T15" fmla="*/ 185 h 541"/>
                <a:gd name="T16" fmla="*/ 26 w 335"/>
                <a:gd name="T17" fmla="*/ 203 h 541"/>
                <a:gd name="T18" fmla="*/ 19 w 335"/>
                <a:gd name="T19" fmla="*/ 214 h 541"/>
                <a:gd name="T20" fmla="*/ 34 w 335"/>
                <a:gd name="T21" fmla="*/ 261 h 541"/>
                <a:gd name="T22" fmla="*/ 132 w 335"/>
                <a:gd name="T23" fmla="*/ 242 h 541"/>
                <a:gd name="T24" fmla="*/ 201 w 335"/>
                <a:gd name="T25" fmla="*/ 336 h 541"/>
                <a:gd name="T26" fmla="*/ 165 w 335"/>
                <a:gd name="T27" fmla="*/ 340 h 541"/>
                <a:gd name="T28" fmla="*/ 0 w 335"/>
                <a:gd name="T29" fmla="*/ 458 h 541"/>
                <a:gd name="T30" fmla="*/ 99 w 335"/>
                <a:gd name="T31" fmla="*/ 541 h 541"/>
                <a:gd name="T32" fmla="*/ 210 w 335"/>
                <a:gd name="T33" fmla="*/ 502 h 541"/>
                <a:gd name="T34" fmla="*/ 271 w 335"/>
                <a:gd name="T35" fmla="*/ 541 h 541"/>
                <a:gd name="T36" fmla="*/ 319 w 335"/>
                <a:gd name="T37" fmla="*/ 489 h 541"/>
                <a:gd name="T38" fmla="*/ 279 w 335"/>
                <a:gd name="T39" fmla="*/ 457 h 541"/>
                <a:gd name="T40" fmla="*/ 109 w 335"/>
                <a:gd name="T41" fmla="*/ 137 h 541"/>
                <a:gd name="T42" fmla="*/ 156 w 335"/>
                <a:gd name="T43" fmla="*/ 137 h 541"/>
                <a:gd name="T44" fmla="*/ 261 w 335"/>
                <a:gd name="T45" fmla="*/ 11 h 541"/>
                <a:gd name="T46" fmla="*/ 256 w 335"/>
                <a:gd name="T47" fmla="*/ 0 h 541"/>
                <a:gd name="T48" fmla="*/ 185 w 335"/>
                <a:gd name="T49" fmla="*/ 0 h 541"/>
                <a:gd name="T50" fmla="*/ 104 w 335"/>
                <a:gd name="T51" fmla="*/ 129 h 541"/>
                <a:gd name="T52" fmla="*/ 109 w 335"/>
                <a:gd name="T53" fmla="*/ 137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35" h="541">
                  <a:moveTo>
                    <a:pt x="201" y="388"/>
                  </a:moveTo>
                  <a:lnTo>
                    <a:pt x="201" y="460"/>
                  </a:lnTo>
                  <a:cubicBezTo>
                    <a:pt x="178" y="476"/>
                    <a:pt x="153" y="486"/>
                    <a:pt x="126" y="486"/>
                  </a:cubicBezTo>
                  <a:cubicBezTo>
                    <a:pt x="101" y="486"/>
                    <a:pt x="81" y="473"/>
                    <a:pt x="81" y="450"/>
                  </a:cubicBezTo>
                  <a:cubicBezTo>
                    <a:pt x="81" y="414"/>
                    <a:pt x="113" y="394"/>
                    <a:pt x="201" y="388"/>
                  </a:cubicBezTo>
                  <a:close/>
                  <a:moveTo>
                    <a:pt x="279" y="457"/>
                  </a:moveTo>
                  <a:lnTo>
                    <a:pt x="279" y="302"/>
                  </a:lnTo>
                  <a:cubicBezTo>
                    <a:pt x="279" y="208"/>
                    <a:pt x="221" y="185"/>
                    <a:pt x="152" y="185"/>
                  </a:cubicBezTo>
                  <a:cubicBezTo>
                    <a:pt x="110" y="185"/>
                    <a:pt x="62" y="191"/>
                    <a:pt x="26" y="203"/>
                  </a:cubicBezTo>
                  <a:lnTo>
                    <a:pt x="19" y="214"/>
                  </a:lnTo>
                  <a:lnTo>
                    <a:pt x="34" y="261"/>
                  </a:lnTo>
                  <a:cubicBezTo>
                    <a:pt x="73" y="249"/>
                    <a:pt x="101" y="242"/>
                    <a:pt x="132" y="242"/>
                  </a:cubicBezTo>
                  <a:cubicBezTo>
                    <a:pt x="179" y="242"/>
                    <a:pt x="206" y="266"/>
                    <a:pt x="201" y="336"/>
                  </a:cubicBezTo>
                  <a:lnTo>
                    <a:pt x="165" y="340"/>
                  </a:lnTo>
                  <a:cubicBezTo>
                    <a:pt x="44" y="355"/>
                    <a:pt x="0" y="392"/>
                    <a:pt x="0" y="458"/>
                  </a:cubicBezTo>
                  <a:cubicBezTo>
                    <a:pt x="0" y="516"/>
                    <a:pt x="43" y="541"/>
                    <a:pt x="99" y="541"/>
                  </a:cubicBezTo>
                  <a:cubicBezTo>
                    <a:pt x="146" y="541"/>
                    <a:pt x="177" y="529"/>
                    <a:pt x="210" y="502"/>
                  </a:cubicBezTo>
                  <a:cubicBezTo>
                    <a:pt x="218" y="528"/>
                    <a:pt x="238" y="541"/>
                    <a:pt x="271" y="541"/>
                  </a:cubicBezTo>
                  <a:cubicBezTo>
                    <a:pt x="323" y="541"/>
                    <a:pt x="335" y="514"/>
                    <a:pt x="319" y="489"/>
                  </a:cubicBezTo>
                  <a:cubicBezTo>
                    <a:pt x="296" y="494"/>
                    <a:pt x="279" y="485"/>
                    <a:pt x="279" y="457"/>
                  </a:cubicBezTo>
                  <a:close/>
                  <a:moveTo>
                    <a:pt x="109" y="137"/>
                  </a:moveTo>
                  <a:lnTo>
                    <a:pt x="156" y="137"/>
                  </a:lnTo>
                  <a:lnTo>
                    <a:pt x="261" y="11"/>
                  </a:lnTo>
                  <a:lnTo>
                    <a:pt x="256" y="0"/>
                  </a:lnTo>
                  <a:lnTo>
                    <a:pt x="185" y="0"/>
                  </a:lnTo>
                  <a:lnTo>
                    <a:pt x="104" y="129"/>
                  </a:lnTo>
                  <a:lnTo>
                    <a:pt x="109" y="137"/>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3" name="Freeform 17">
              <a:extLst>
                <a:ext uri="{FF2B5EF4-FFF2-40B4-BE49-F238E27FC236}">
                  <a16:creationId xmlns:a16="http://schemas.microsoft.com/office/drawing/2014/main" id="{2EC5063F-D58F-4C6C-718A-E2EC80E16DC9}"/>
                </a:ext>
              </a:extLst>
            </p:cNvPr>
            <p:cNvSpPr>
              <a:spLocks/>
            </p:cNvSpPr>
            <p:nvPr userDrawn="1"/>
          </p:nvSpPr>
          <p:spPr bwMode="auto">
            <a:xfrm>
              <a:off x="2733" y="1038"/>
              <a:ext cx="59" cy="122"/>
            </a:xfrm>
            <a:custGeom>
              <a:avLst/>
              <a:gdLst>
                <a:gd name="T0" fmla="*/ 132 w 260"/>
                <a:gd name="T1" fmla="*/ 198 h 535"/>
                <a:gd name="T2" fmla="*/ 132 w 260"/>
                <a:gd name="T3" fmla="*/ 156 h 535"/>
                <a:gd name="T4" fmla="*/ 209 w 260"/>
                <a:gd name="T5" fmla="*/ 62 h 535"/>
                <a:gd name="T6" fmla="*/ 249 w 260"/>
                <a:gd name="T7" fmla="*/ 62 h 535"/>
                <a:gd name="T8" fmla="*/ 260 w 260"/>
                <a:gd name="T9" fmla="*/ 10 h 535"/>
                <a:gd name="T10" fmla="*/ 252 w 260"/>
                <a:gd name="T11" fmla="*/ 0 h 535"/>
                <a:gd name="T12" fmla="*/ 189 w 260"/>
                <a:gd name="T13" fmla="*/ 0 h 535"/>
                <a:gd name="T14" fmla="*/ 55 w 260"/>
                <a:gd name="T15" fmla="*/ 155 h 535"/>
                <a:gd name="T16" fmla="*/ 55 w 260"/>
                <a:gd name="T17" fmla="*/ 198 h 535"/>
                <a:gd name="T18" fmla="*/ 10 w 260"/>
                <a:gd name="T19" fmla="*/ 198 h 535"/>
                <a:gd name="T20" fmla="*/ 0 w 260"/>
                <a:gd name="T21" fmla="*/ 244 h 535"/>
                <a:gd name="T22" fmla="*/ 9 w 260"/>
                <a:gd name="T23" fmla="*/ 254 h 535"/>
                <a:gd name="T24" fmla="*/ 55 w 260"/>
                <a:gd name="T25" fmla="*/ 254 h 535"/>
                <a:gd name="T26" fmla="*/ 55 w 260"/>
                <a:gd name="T27" fmla="*/ 535 h 535"/>
                <a:gd name="T28" fmla="*/ 132 w 260"/>
                <a:gd name="T29" fmla="*/ 535 h 535"/>
                <a:gd name="T30" fmla="*/ 132 w 260"/>
                <a:gd name="T31" fmla="*/ 254 h 535"/>
                <a:gd name="T32" fmla="*/ 221 w 260"/>
                <a:gd name="T33" fmla="*/ 254 h 535"/>
                <a:gd name="T34" fmla="*/ 231 w 260"/>
                <a:gd name="T35" fmla="*/ 204 h 535"/>
                <a:gd name="T36" fmla="*/ 223 w 260"/>
                <a:gd name="T37" fmla="*/ 194 h 535"/>
                <a:gd name="T38" fmla="*/ 132 w 260"/>
                <a:gd name="T39" fmla="*/ 198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60" h="535">
                  <a:moveTo>
                    <a:pt x="132" y="198"/>
                  </a:moveTo>
                  <a:lnTo>
                    <a:pt x="132" y="156"/>
                  </a:lnTo>
                  <a:cubicBezTo>
                    <a:pt x="132" y="87"/>
                    <a:pt x="159" y="62"/>
                    <a:pt x="209" y="62"/>
                  </a:cubicBezTo>
                  <a:lnTo>
                    <a:pt x="249" y="62"/>
                  </a:lnTo>
                  <a:lnTo>
                    <a:pt x="260" y="10"/>
                  </a:lnTo>
                  <a:lnTo>
                    <a:pt x="252" y="0"/>
                  </a:lnTo>
                  <a:lnTo>
                    <a:pt x="189" y="0"/>
                  </a:lnTo>
                  <a:cubicBezTo>
                    <a:pt x="107" y="0"/>
                    <a:pt x="55" y="56"/>
                    <a:pt x="55" y="155"/>
                  </a:cubicBezTo>
                  <a:lnTo>
                    <a:pt x="55" y="198"/>
                  </a:lnTo>
                  <a:lnTo>
                    <a:pt x="10" y="198"/>
                  </a:lnTo>
                  <a:lnTo>
                    <a:pt x="0" y="244"/>
                  </a:lnTo>
                  <a:lnTo>
                    <a:pt x="9" y="254"/>
                  </a:lnTo>
                  <a:lnTo>
                    <a:pt x="55" y="254"/>
                  </a:lnTo>
                  <a:lnTo>
                    <a:pt x="55" y="535"/>
                  </a:lnTo>
                  <a:lnTo>
                    <a:pt x="132" y="535"/>
                  </a:lnTo>
                  <a:lnTo>
                    <a:pt x="132" y="254"/>
                  </a:lnTo>
                  <a:lnTo>
                    <a:pt x="221" y="254"/>
                  </a:lnTo>
                  <a:lnTo>
                    <a:pt x="231" y="204"/>
                  </a:lnTo>
                  <a:lnTo>
                    <a:pt x="223" y="194"/>
                  </a:lnTo>
                  <a:lnTo>
                    <a:pt x="132" y="19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4" name="Freeform 18">
              <a:extLst>
                <a:ext uri="{FF2B5EF4-FFF2-40B4-BE49-F238E27FC236}">
                  <a16:creationId xmlns:a16="http://schemas.microsoft.com/office/drawing/2014/main" id="{33BA47CF-0594-90E3-DDA8-ACF6366F00B6}"/>
                </a:ext>
              </a:extLst>
            </p:cNvPr>
            <p:cNvSpPr>
              <a:spLocks noEditPoints="1"/>
            </p:cNvSpPr>
            <p:nvPr userDrawn="1"/>
          </p:nvSpPr>
          <p:spPr bwMode="auto">
            <a:xfrm>
              <a:off x="2792" y="1081"/>
              <a:ext cx="76" cy="82"/>
            </a:xfrm>
            <a:custGeom>
              <a:avLst/>
              <a:gdLst>
                <a:gd name="T0" fmla="*/ 201 w 335"/>
                <a:gd name="T1" fmla="*/ 203 h 356"/>
                <a:gd name="T2" fmla="*/ 201 w 335"/>
                <a:gd name="T3" fmla="*/ 275 h 356"/>
                <a:gd name="T4" fmla="*/ 125 w 335"/>
                <a:gd name="T5" fmla="*/ 301 h 356"/>
                <a:gd name="T6" fmla="*/ 81 w 335"/>
                <a:gd name="T7" fmla="*/ 265 h 356"/>
                <a:gd name="T8" fmla="*/ 201 w 335"/>
                <a:gd name="T9" fmla="*/ 203 h 356"/>
                <a:gd name="T10" fmla="*/ 278 w 335"/>
                <a:gd name="T11" fmla="*/ 272 h 356"/>
                <a:gd name="T12" fmla="*/ 278 w 335"/>
                <a:gd name="T13" fmla="*/ 117 h 356"/>
                <a:gd name="T14" fmla="*/ 152 w 335"/>
                <a:gd name="T15" fmla="*/ 0 h 356"/>
                <a:gd name="T16" fmla="*/ 25 w 335"/>
                <a:gd name="T17" fmla="*/ 18 h 356"/>
                <a:gd name="T18" fmla="*/ 19 w 335"/>
                <a:gd name="T19" fmla="*/ 29 h 356"/>
                <a:gd name="T20" fmla="*/ 34 w 335"/>
                <a:gd name="T21" fmla="*/ 76 h 356"/>
                <a:gd name="T22" fmla="*/ 132 w 335"/>
                <a:gd name="T23" fmla="*/ 57 h 356"/>
                <a:gd name="T24" fmla="*/ 201 w 335"/>
                <a:gd name="T25" fmla="*/ 152 h 356"/>
                <a:gd name="T26" fmla="*/ 164 w 335"/>
                <a:gd name="T27" fmla="*/ 155 h 356"/>
                <a:gd name="T28" fmla="*/ 0 w 335"/>
                <a:gd name="T29" fmla="*/ 274 h 356"/>
                <a:gd name="T30" fmla="*/ 98 w 335"/>
                <a:gd name="T31" fmla="*/ 356 h 356"/>
                <a:gd name="T32" fmla="*/ 210 w 335"/>
                <a:gd name="T33" fmla="*/ 317 h 356"/>
                <a:gd name="T34" fmla="*/ 271 w 335"/>
                <a:gd name="T35" fmla="*/ 356 h 356"/>
                <a:gd name="T36" fmla="*/ 319 w 335"/>
                <a:gd name="T37" fmla="*/ 305 h 356"/>
                <a:gd name="T38" fmla="*/ 278 w 335"/>
                <a:gd name="T39" fmla="*/ 27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5" h="356">
                  <a:moveTo>
                    <a:pt x="201" y="203"/>
                  </a:moveTo>
                  <a:lnTo>
                    <a:pt x="201" y="275"/>
                  </a:lnTo>
                  <a:cubicBezTo>
                    <a:pt x="178" y="291"/>
                    <a:pt x="153" y="301"/>
                    <a:pt x="125" y="301"/>
                  </a:cubicBezTo>
                  <a:cubicBezTo>
                    <a:pt x="101" y="301"/>
                    <a:pt x="81" y="288"/>
                    <a:pt x="81" y="265"/>
                  </a:cubicBezTo>
                  <a:cubicBezTo>
                    <a:pt x="81" y="230"/>
                    <a:pt x="113" y="209"/>
                    <a:pt x="201" y="203"/>
                  </a:cubicBezTo>
                  <a:close/>
                  <a:moveTo>
                    <a:pt x="278" y="272"/>
                  </a:moveTo>
                  <a:lnTo>
                    <a:pt x="278" y="117"/>
                  </a:lnTo>
                  <a:cubicBezTo>
                    <a:pt x="278" y="23"/>
                    <a:pt x="221" y="0"/>
                    <a:pt x="152" y="0"/>
                  </a:cubicBezTo>
                  <a:cubicBezTo>
                    <a:pt x="110" y="0"/>
                    <a:pt x="62" y="6"/>
                    <a:pt x="25" y="18"/>
                  </a:cubicBezTo>
                  <a:lnTo>
                    <a:pt x="19" y="29"/>
                  </a:lnTo>
                  <a:lnTo>
                    <a:pt x="34" y="76"/>
                  </a:lnTo>
                  <a:cubicBezTo>
                    <a:pt x="73" y="65"/>
                    <a:pt x="101" y="57"/>
                    <a:pt x="132" y="57"/>
                  </a:cubicBezTo>
                  <a:cubicBezTo>
                    <a:pt x="179" y="57"/>
                    <a:pt x="205" y="82"/>
                    <a:pt x="201" y="152"/>
                  </a:cubicBezTo>
                  <a:lnTo>
                    <a:pt x="164" y="155"/>
                  </a:lnTo>
                  <a:cubicBezTo>
                    <a:pt x="44" y="170"/>
                    <a:pt x="0" y="208"/>
                    <a:pt x="0" y="274"/>
                  </a:cubicBezTo>
                  <a:cubicBezTo>
                    <a:pt x="0" y="332"/>
                    <a:pt x="43" y="356"/>
                    <a:pt x="98" y="356"/>
                  </a:cubicBezTo>
                  <a:cubicBezTo>
                    <a:pt x="146" y="356"/>
                    <a:pt x="176" y="344"/>
                    <a:pt x="210" y="317"/>
                  </a:cubicBezTo>
                  <a:cubicBezTo>
                    <a:pt x="217" y="344"/>
                    <a:pt x="238" y="356"/>
                    <a:pt x="271" y="356"/>
                  </a:cubicBezTo>
                  <a:cubicBezTo>
                    <a:pt x="323" y="356"/>
                    <a:pt x="335" y="329"/>
                    <a:pt x="319" y="305"/>
                  </a:cubicBezTo>
                  <a:cubicBezTo>
                    <a:pt x="295" y="309"/>
                    <a:pt x="278" y="300"/>
                    <a:pt x="278" y="27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5" name="Freeform 19">
              <a:extLst>
                <a:ext uri="{FF2B5EF4-FFF2-40B4-BE49-F238E27FC236}">
                  <a16:creationId xmlns:a16="http://schemas.microsoft.com/office/drawing/2014/main" id="{D8855896-7DD0-1FEE-1E65-C99D4DEA8E3C}"/>
                </a:ext>
              </a:extLst>
            </p:cNvPr>
            <p:cNvSpPr>
              <a:spLocks/>
            </p:cNvSpPr>
            <p:nvPr userDrawn="1"/>
          </p:nvSpPr>
          <p:spPr bwMode="auto">
            <a:xfrm>
              <a:off x="2883" y="1036"/>
              <a:ext cx="75" cy="124"/>
            </a:xfrm>
            <a:custGeom>
              <a:avLst/>
              <a:gdLst>
                <a:gd name="T0" fmla="*/ 220 w 330"/>
                <a:gd name="T1" fmla="*/ 208 h 545"/>
                <a:gd name="T2" fmla="*/ 77 w 330"/>
                <a:gd name="T3" fmla="*/ 365 h 545"/>
                <a:gd name="T4" fmla="*/ 77 w 330"/>
                <a:gd name="T5" fmla="*/ 8 h 545"/>
                <a:gd name="T6" fmla="*/ 67 w 330"/>
                <a:gd name="T7" fmla="*/ 0 h 545"/>
                <a:gd name="T8" fmla="*/ 0 w 330"/>
                <a:gd name="T9" fmla="*/ 13 h 545"/>
                <a:gd name="T10" fmla="*/ 0 w 330"/>
                <a:gd name="T11" fmla="*/ 545 h 545"/>
                <a:gd name="T12" fmla="*/ 77 w 330"/>
                <a:gd name="T13" fmla="*/ 545 h 545"/>
                <a:gd name="T14" fmla="*/ 77 w 330"/>
                <a:gd name="T15" fmla="*/ 365 h 545"/>
                <a:gd name="T16" fmla="*/ 234 w 330"/>
                <a:gd name="T17" fmla="*/ 545 h 545"/>
                <a:gd name="T18" fmla="*/ 324 w 330"/>
                <a:gd name="T19" fmla="*/ 545 h 545"/>
                <a:gd name="T20" fmla="*/ 330 w 330"/>
                <a:gd name="T21" fmla="*/ 534 h 545"/>
                <a:gd name="T22" fmla="*/ 164 w 330"/>
                <a:gd name="T23" fmla="*/ 363 h 545"/>
                <a:gd name="T24" fmla="*/ 165 w 330"/>
                <a:gd name="T25" fmla="*/ 357 h 545"/>
                <a:gd name="T26" fmla="*/ 305 w 330"/>
                <a:gd name="T27" fmla="*/ 219 h 545"/>
                <a:gd name="T28" fmla="*/ 300 w 330"/>
                <a:gd name="T29" fmla="*/ 208 h 545"/>
                <a:gd name="T30" fmla="*/ 220 w 330"/>
                <a:gd name="T31" fmla="*/ 208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0" h="545">
                  <a:moveTo>
                    <a:pt x="220" y="208"/>
                  </a:moveTo>
                  <a:lnTo>
                    <a:pt x="77" y="365"/>
                  </a:lnTo>
                  <a:lnTo>
                    <a:pt x="77" y="8"/>
                  </a:lnTo>
                  <a:lnTo>
                    <a:pt x="67" y="0"/>
                  </a:lnTo>
                  <a:lnTo>
                    <a:pt x="0" y="13"/>
                  </a:lnTo>
                  <a:lnTo>
                    <a:pt x="0" y="545"/>
                  </a:lnTo>
                  <a:lnTo>
                    <a:pt x="77" y="545"/>
                  </a:lnTo>
                  <a:lnTo>
                    <a:pt x="77" y="365"/>
                  </a:lnTo>
                  <a:lnTo>
                    <a:pt x="234" y="545"/>
                  </a:lnTo>
                  <a:lnTo>
                    <a:pt x="324" y="545"/>
                  </a:lnTo>
                  <a:lnTo>
                    <a:pt x="330" y="534"/>
                  </a:lnTo>
                  <a:lnTo>
                    <a:pt x="164" y="363"/>
                  </a:lnTo>
                  <a:lnTo>
                    <a:pt x="165" y="357"/>
                  </a:lnTo>
                  <a:lnTo>
                    <a:pt x="305" y="219"/>
                  </a:lnTo>
                  <a:lnTo>
                    <a:pt x="300" y="208"/>
                  </a:lnTo>
                  <a:lnTo>
                    <a:pt x="220" y="20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6" name="Freeform 20">
              <a:extLst>
                <a:ext uri="{FF2B5EF4-FFF2-40B4-BE49-F238E27FC236}">
                  <a16:creationId xmlns:a16="http://schemas.microsoft.com/office/drawing/2014/main" id="{81D9EC6E-4010-A944-8CC7-3DA1E92EA9A9}"/>
                </a:ext>
              </a:extLst>
            </p:cNvPr>
            <p:cNvSpPr>
              <a:spLocks/>
            </p:cNvSpPr>
            <p:nvPr userDrawn="1"/>
          </p:nvSpPr>
          <p:spPr bwMode="auto">
            <a:xfrm>
              <a:off x="2972" y="1081"/>
              <a:ext cx="82" cy="82"/>
            </a:xfrm>
            <a:custGeom>
              <a:avLst/>
              <a:gdLst>
                <a:gd name="T0" fmla="*/ 0 w 363"/>
                <a:gd name="T1" fmla="*/ 13 h 356"/>
                <a:gd name="T2" fmla="*/ 0 w 363"/>
                <a:gd name="T3" fmla="*/ 231 h 356"/>
                <a:gd name="T4" fmla="*/ 117 w 363"/>
                <a:gd name="T5" fmla="*/ 356 h 356"/>
                <a:gd name="T6" fmla="*/ 236 w 363"/>
                <a:gd name="T7" fmla="*/ 315 h 356"/>
                <a:gd name="T8" fmla="*/ 299 w 363"/>
                <a:gd name="T9" fmla="*/ 356 h 356"/>
                <a:gd name="T10" fmla="*/ 347 w 363"/>
                <a:gd name="T11" fmla="*/ 305 h 356"/>
                <a:gd name="T12" fmla="*/ 307 w 363"/>
                <a:gd name="T13" fmla="*/ 272 h 356"/>
                <a:gd name="T14" fmla="*/ 307 w 363"/>
                <a:gd name="T15" fmla="*/ 8 h 356"/>
                <a:gd name="T16" fmla="*/ 297 w 363"/>
                <a:gd name="T17" fmla="*/ 0 h 356"/>
                <a:gd name="T18" fmla="*/ 230 w 363"/>
                <a:gd name="T19" fmla="*/ 13 h 356"/>
                <a:gd name="T20" fmla="*/ 230 w 363"/>
                <a:gd name="T21" fmla="*/ 262 h 356"/>
                <a:gd name="T22" fmla="*/ 144 w 363"/>
                <a:gd name="T23" fmla="*/ 295 h 356"/>
                <a:gd name="T24" fmla="*/ 78 w 363"/>
                <a:gd name="T25" fmla="*/ 220 h 356"/>
                <a:gd name="T26" fmla="*/ 78 w 363"/>
                <a:gd name="T27" fmla="*/ 8 h 356"/>
                <a:gd name="T28" fmla="*/ 68 w 363"/>
                <a:gd name="T29" fmla="*/ 0 h 356"/>
                <a:gd name="T30" fmla="*/ 0 w 363"/>
                <a:gd name="T31" fmla="*/ 13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3" h="356">
                  <a:moveTo>
                    <a:pt x="0" y="13"/>
                  </a:moveTo>
                  <a:lnTo>
                    <a:pt x="0" y="231"/>
                  </a:lnTo>
                  <a:cubicBezTo>
                    <a:pt x="0" y="308"/>
                    <a:pt x="34" y="356"/>
                    <a:pt x="117" y="356"/>
                  </a:cubicBezTo>
                  <a:cubicBezTo>
                    <a:pt x="168" y="356"/>
                    <a:pt x="209" y="338"/>
                    <a:pt x="236" y="315"/>
                  </a:cubicBezTo>
                  <a:cubicBezTo>
                    <a:pt x="245" y="343"/>
                    <a:pt x="264" y="356"/>
                    <a:pt x="299" y="356"/>
                  </a:cubicBezTo>
                  <a:cubicBezTo>
                    <a:pt x="352" y="356"/>
                    <a:pt x="363" y="329"/>
                    <a:pt x="347" y="305"/>
                  </a:cubicBezTo>
                  <a:cubicBezTo>
                    <a:pt x="324" y="309"/>
                    <a:pt x="307" y="300"/>
                    <a:pt x="307" y="272"/>
                  </a:cubicBezTo>
                  <a:lnTo>
                    <a:pt x="307" y="8"/>
                  </a:lnTo>
                  <a:lnTo>
                    <a:pt x="297" y="0"/>
                  </a:lnTo>
                  <a:lnTo>
                    <a:pt x="230" y="13"/>
                  </a:lnTo>
                  <a:lnTo>
                    <a:pt x="230" y="262"/>
                  </a:lnTo>
                  <a:cubicBezTo>
                    <a:pt x="197" y="287"/>
                    <a:pt x="175" y="295"/>
                    <a:pt x="144" y="295"/>
                  </a:cubicBezTo>
                  <a:cubicBezTo>
                    <a:pt x="102" y="295"/>
                    <a:pt x="78" y="267"/>
                    <a:pt x="78" y="220"/>
                  </a:cubicBezTo>
                  <a:lnTo>
                    <a:pt x="78" y="8"/>
                  </a:lnTo>
                  <a:lnTo>
                    <a:pt x="68" y="0"/>
                  </a:lnTo>
                  <a:lnTo>
                    <a:pt x="0" y="13"/>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7" name="Freeform 21">
              <a:extLst>
                <a:ext uri="{FF2B5EF4-FFF2-40B4-BE49-F238E27FC236}">
                  <a16:creationId xmlns:a16="http://schemas.microsoft.com/office/drawing/2014/main" id="{88DD8649-D007-28A0-2B4A-59D57162D595}"/>
                </a:ext>
              </a:extLst>
            </p:cNvPr>
            <p:cNvSpPr>
              <a:spLocks/>
            </p:cNvSpPr>
            <p:nvPr userDrawn="1"/>
          </p:nvSpPr>
          <p:spPr bwMode="auto">
            <a:xfrm>
              <a:off x="3070" y="1036"/>
              <a:ext cx="18" cy="124"/>
            </a:xfrm>
            <a:custGeom>
              <a:avLst/>
              <a:gdLst>
                <a:gd name="T0" fmla="*/ 67 w 77"/>
                <a:gd name="T1" fmla="*/ 0 h 544"/>
                <a:gd name="T2" fmla="*/ 0 w 77"/>
                <a:gd name="T3" fmla="*/ 13 h 544"/>
                <a:gd name="T4" fmla="*/ 0 w 77"/>
                <a:gd name="T5" fmla="*/ 544 h 544"/>
                <a:gd name="T6" fmla="*/ 77 w 77"/>
                <a:gd name="T7" fmla="*/ 544 h 544"/>
                <a:gd name="T8" fmla="*/ 77 w 77"/>
                <a:gd name="T9" fmla="*/ 8 h 544"/>
                <a:gd name="T10" fmla="*/ 67 w 77"/>
                <a:gd name="T11" fmla="*/ 0 h 544"/>
              </a:gdLst>
              <a:ahLst/>
              <a:cxnLst>
                <a:cxn ang="0">
                  <a:pos x="T0" y="T1"/>
                </a:cxn>
                <a:cxn ang="0">
                  <a:pos x="T2" y="T3"/>
                </a:cxn>
                <a:cxn ang="0">
                  <a:pos x="T4" y="T5"/>
                </a:cxn>
                <a:cxn ang="0">
                  <a:pos x="T6" y="T7"/>
                </a:cxn>
                <a:cxn ang="0">
                  <a:pos x="T8" y="T9"/>
                </a:cxn>
                <a:cxn ang="0">
                  <a:pos x="T10" y="T11"/>
                </a:cxn>
              </a:cxnLst>
              <a:rect l="0" t="0" r="r" b="b"/>
              <a:pathLst>
                <a:path w="77" h="544">
                  <a:moveTo>
                    <a:pt x="67" y="0"/>
                  </a:moveTo>
                  <a:lnTo>
                    <a:pt x="0" y="13"/>
                  </a:lnTo>
                  <a:lnTo>
                    <a:pt x="0" y="544"/>
                  </a:lnTo>
                  <a:lnTo>
                    <a:pt x="77" y="544"/>
                  </a:lnTo>
                  <a:lnTo>
                    <a:pt x="77" y="8"/>
                  </a:lnTo>
                  <a:lnTo>
                    <a:pt x="67"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8" name="Freeform 22">
              <a:extLst>
                <a:ext uri="{FF2B5EF4-FFF2-40B4-BE49-F238E27FC236}">
                  <a16:creationId xmlns:a16="http://schemas.microsoft.com/office/drawing/2014/main" id="{B1EF9A24-DBFA-9C11-3F66-D73CABD329A6}"/>
                </a:ext>
              </a:extLst>
            </p:cNvPr>
            <p:cNvSpPr>
              <a:spLocks/>
            </p:cNvSpPr>
            <p:nvPr userDrawn="1"/>
          </p:nvSpPr>
          <p:spPr bwMode="auto">
            <a:xfrm>
              <a:off x="3106" y="1056"/>
              <a:ext cx="59" cy="107"/>
            </a:xfrm>
            <a:custGeom>
              <a:avLst/>
              <a:gdLst>
                <a:gd name="T0" fmla="*/ 132 w 259"/>
                <a:gd name="T1" fmla="*/ 122 h 468"/>
                <a:gd name="T2" fmla="*/ 132 w 259"/>
                <a:gd name="T3" fmla="*/ 8 h 468"/>
                <a:gd name="T4" fmla="*/ 122 w 259"/>
                <a:gd name="T5" fmla="*/ 0 h 468"/>
                <a:gd name="T6" fmla="*/ 55 w 259"/>
                <a:gd name="T7" fmla="*/ 13 h 468"/>
                <a:gd name="T8" fmla="*/ 55 w 259"/>
                <a:gd name="T9" fmla="*/ 122 h 468"/>
                <a:gd name="T10" fmla="*/ 10 w 259"/>
                <a:gd name="T11" fmla="*/ 122 h 468"/>
                <a:gd name="T12" fmla="*/ 0 w 259"/>
                <a:gd name="T13" fmla="*/ 168 h 468"/>
                <a:gd name="T14" fmla="*/ 9 w 259"/>
                <a:gd name="T15" fmla="*/ 178 h 468"/>
                <a:gd name="T16" fmla="*/ 55 w 259"/>
                <a:gd name="T17" fmla="*/ 178 h 468"/>
                <a:gd name="T18" fmla="*/ 55 w 259"/>
                <a:gd name="T19" fmla="*/ 370 h 468"/>
                <a:gd name="T20" fmla="*/ 148 w 259"/>
                <a:gd name="T21" fmla="*/ 468 h 468"/>
                <a:gd name="T22" fmla="*/ 253 w 259"/>
                <a:gd name="T23" fmla="*/ 453 h 468"/>
                <a:gd name="T24" fmla="*/ 259 w 259"/>
                <a:gd name="T25" fmla="*/ 442 h 468"/>
                <a:gd name="T26" fmla="*/ 243 w 259"/>
                <a:gd name="T27" fmla="*/ 392 h 468"/>
                <a:gd name="T28" fmla="*/ 173 w 259"/>
                <a:gd name="T29" fmla="*/ 405 h 468"/>
                <a:gd name="T30" fmla="*/ 132 w 259"/>
                <a:gd name="T31" fmla="*/ 356 h 468"/>
                <a:gd name="T32" fmla="*/ 132 w 259"/>
                <a:gd name="T33" fmla="*/ 178 h 468"/>
                <a:gd name="T34" fmla="*/ 228 w 259"/>
                <a:gd name="T35" fmla="*/ 178 h 468"/>
                <a:gd name="T36" fmla="*/ 238 w 259"/>
                <a:gd name="T37" fmla="*/ 128 h 468"/>
                <a:gd name="T38" fmla="*/ 229 w 259"/>
                <a:gd name="T39" fmla="*/ 118 h 468"/>
                <a:gd name="T40" fmla="*/ 132 w 259"/>
                <a:gd name="T41" fmla="*/ 122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59" h="468">
                  <a:moveTo>
                    <a:pt x="132" y="122"/>
                  </a:moveTo>
                  <a:lnTo>
                    <a:pt x="132" y="8"/>
                  </a:lnTo>
                  <a:lnTo>
                    <a:pt x="122" y="0"/>
                  </a:lnTo>
                  <a:lnTo>
                    <a:pt x="55" y="13"/>
                  </a:lnTo>
                  <a:lnTo>
                    <a:pt x="55" y="122"/>
                  </a:lnTo>
                  <a:lnTo>
                    <a:pt x="10" y="122"/>
                  </a:lnTo>
                  <a:lnTo>
                    <a:pt x="0" y="168"/>
                  </a:lnTo>
                  <a:lnTo>
                    <a:pt x="9" y="178"/>
                  </a:lnTo>
                  <a:lnTo>
                    <a:pt x="55" y="178"/>
                  </a:lnTo>
                  <a:lnTo>
                    <a:pt x="55" y="370"/>
                  </a:lnTo>
                  <a:cubicBezTo>
                    <a:pt x="55" y="437"/>
                    <a:pt x="90" y="468"/>
                    <a:pt x="148" y="468"/>
                  </a:cubicBezTo>
                  <a:cubicBezTo>
                    <a:pt x="186" y="468"/>
                    <a:pt x="219" y="462"/>
                    <a:pt x="253" y="453"/>
                  </a:cubicBezTo>
                  <a:lnTo>
                    <a:pt x="259" y="442"/>
                  </a:lnTo>
                  <a:lnTo>
                    <a:pt x="243" y="392"/>
                  </a:lnTo>
                  <a:cubicBezTo>
                    <a:pt x="212" y="400"/>
                    <a:pt x="193" y="405"/>
                    <a:pt x="173" y="405"/>
                  </a:cubicBezTo>
                  <a:cubicBezTo>
                    <a:pt x="145" y="405"/>
                    <a:pt x="132" y="387"/>
                    <a:pt x="132" y="356"/>
                  </a:cubicBezTo>
                  <a:lnTo>
                    <a:pt x="132" y="178"/>
                  </a:lnTo>
                  <a:lnTo>
                    <a:pt x="228" y="178"/>
                  </a:lnTo>
                  <a:lnTo>
                    <a:pt x="238" y="128"/>
                  </a:lnTo>
                  <a:lnTo>
                    <a:pt x="229" y="118"/>
                  </a:lnTo>
                  <a:lnTo>
                    <a:pt x="132" y="122"/>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39" name="Freeform 23">
              <a:extLst>
                <a:ext uri="{FF2B5EF4-FFF2-40B4-BE49-F238E27FC236}">
                  <a16:creationId xmlns:a16="http://schemas.microsoft.com/office/drawing/2014/main" id="{4D247662-DAD1-3AB4-2931-8C25BAD31E66}"/>
                </a:ext>
              </a:extLst>
            </p:cNvPr>
            <p:cNvSpPr>
              <a:spLocks noEditPoints="1"/>
            </p:cNvSpPr>
            <p:nvPr userDrawn="1"/>
          </p:nvSpPr>
          <p:spPr bwMode="auto">
            <a:xfrm>
              <a:off x="3175" y="1081"/>
              <a:ext cx="76" cy="82"/>
            </a:xfrm>
            <a:custGeom>
              <a:avLst/>
              <a:gdLst>
                <a:gd name="T0" fmla="*/ 201 w 335"/>
                <a:gd name="T1" fmla="*/ 203 h 356"/>
                <a:gd name="T2" fmla="*/ 201 w 335"/>
                <a:gd name="T3" fmla="*/ 275 h 356"/>
                <a:gd name="T4" fmla="*/ 125 w 335"/>
                <a:gd name="T5" fmla="*/ 301 h 356"/>
                <a:gd name="T6" fmla="*/ 80 w 335"/>
                <a:gd name="T7" fmla="*/ 265 h 356"/>
                <a:gd name="T8" fmla="*/ 201 w 335"/>
                <a:gd name="T9" fmla="*/ 203 h 356"/>
                <a:gd name="T10" fmla="*/ 278 w 335"/>
                <a:gd name="T11" fmla="*/ 272 h 356"/>
                <a:gd name="T12" fmla="*/ 278 w 335"/>
                <a:gd name="T13" fmla="*/ 117 h 356"/>
                <a:gd name="T14" fmla="*/ 151 w 335"/>
                <a:gd name="T15" fmla="*/ 0 h 356"/>
                <a:gd name="T16" fmla="*/ 25 w 335"/>
                <a:gd name="T17" fmla="*/ 18 h 356"/>
                <a:gd name="T18" fmla="*/ 19 w 335"/>
                <a:gd name="T19" fmla="*/ 29 h 356"/>
                <a:gd name="T20" fmla="*/ 34 w 335"/>
                <a:gd name="T21" fmla="*/ 76 h 356"/>
                <a:gd name="T22" fmla="*/ 131 w 335"/>
                <a:gd name="T23" fmla="*/ 57 h 356"/>
                <a:gd name="T24" fmla="*/ 201 w 335"/>
                <a:gd name="T25" fmla="*/ 152 h 356"/>
                <a:gd name="T26" fmla="*/ 164 w 335"/>
                <a:gd name="T27" fmla="*/ 155 h 356"/>
                <a:gd name="T28" fmla="*/ 0 w 335"/>
                <a:gd name="T29" fmla="*/ 274 h 356"/>
                <a:gd name="T30" fmla="*/ 98 w 335"/>
                <a:gd name="T31" fmla="*/ 356 h 356"/>
                <a:gd name="T32" fmla="*/ 209 w 335"/>
                <a:gd name="T33" fmla="*/ 317 h 356"/>
                <a:gd name="T34" fmla="*/ 270 w 335"/>
                <a:gd name="T35" fmla="*/ 356 h 356"/>
                <a:gd name="T36" fmla="*/ 319 w 335"/>
                <a:gd name="T37" fmla="*/ 305 h 356"/>
                <a:gd name="T38" fmla="*/ 278 w 335"/>
                <a:gd name="T39" fmla="*/ 27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5" h="356">
                  <a:moveTo>
                    <a:pt x="201" y="203"/>
                  </a:moveTo>
                  <a:lnTo>
                    <a:pt x="201" y="275"/>
                  </a:lnTo>
                  <a:cubicBezTo>
                    <a:pt x="177" y="291"/>
                    <a:pt x="153" y="301"/>
                    <a:pt x="125" y="301"/>
                  </a:cubicBezTo>
                  <a:cubicBezTo>
                    <a:pt x="101" y="301"/>
                    <a:pt x="80" y="288"/>
                    <a:pt x="80" y="265"/>
                  </a:cubicBezTo>
                  <a:cubicBezTo>
                    <a:pt x="80" y="230"/>
                    <a:pt x="112" y="209"/>
                    <a:pt x="201" y="203"/>
                  </a:cubicBezTo>
                  <a:close/>
                  <a:moveTo>
                    <a:pt x="278" y="272"/>
                  </a:moveTo>
                  <a:lnTo>
                    <a:pt x="278" y="117"/>
                  </a:lnTo>
                  <a:cubicBezTo>
                    <a:pt x="278" y="23"/>
                    <a:pt x="221" y="0"/>
                    <a:pt x="151" y="0"/>
                  </a:cubicBezTo>
                  <a:cubicBezTo>
                    <a:pt x="110" y="0"/>
                    <a:pt x="62" y="6"/>
                    <a:pt x="25" y="18"/>
                  </a:cubicBezTo>
                  <a:lnTo>
                    <a:pt x="19" y="29"/>
                  </a:lnTo>
                  <a:lnTo>
                    <a:pt x="34" y="76"/>
                  </a:lnTo>
                  <a:cubicBezTo>
                    <a:pt x="73" y="65"/>
                    <a:pt x="100" y="57"/>
                    <a:pt x="131" y="57"/>
                  </a:cubicBezTo>
                  <a:cubicBezTo>
                    <a:pt x="179" y="57"/>
                    <a:pt x="205" y="82"/>
                    <a:pt x="201" y="152"/>
                  </a:cubicBezTo>
                  <a:lnTo>
                    <a:pt x="164" y="155"/>
                  </a:lnTo>
                  <a:cubicBezTo>
                    <a:pt x="44" y="170"/>
                    <a:pt x="0" y="208"/>
                    <a:pt x="0" y="274"/>
                  </a:cubicBezTo>
                  <a:cubicBezTo>
                    <a:pt x="0" y="332"/>
                    <a:pt x="43" y="356"/>
                    <a:pt x="98" y="356"/>
                  </a:cubicBezTo>
                  <a:cubicBezTo>
                    <a:pt x="146" y="356"/>
                    <a:pt x="176" y="344"/>
                    <a:pt x="209" y="317"/>
                  </a:cubicBezTo>
                  <a:cubicBezTo>
                    <a:pt x="217" y="344"/>
                    <a:pt x="238" y="356"/>
                    <a:pt x="270" y="356"/>
                  </a:cubicBezTo>
                  <a:cubicBezTo>
                    <a:pt x="323" y="356"/>
                    <a:pt x="335" y="329"/>
                    <a:pt x="319" y="305"/>
                  </a:cubicBezTo>
                  <a:cubicBezTo>
                    <a:pt x="295" y="309"/>
                    <a:pt x="278" y="300"/>
                    <a:pt x="278" y="27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0" name="Freeform 24">
              <a:extLst>
                <a:ext uri="{FF2B5EF4-FFF2-40B4-BE49-F238E27FC236}">
                  <a16:creationId xmlns:a16="http://schemas.microsoft.com/office/drawing/2014/main" id="{64C966AE-1C2E-7960-410D-82DC5340C8F4}"/>
                </a:ext>
              </a:extLst>
            </p:cNvPr>
            <p:cNvSpPr>
              <a:spLocks noEditPoints="1"/>
            </p:cNvSpPr>
            <p:nvPr userDrawn="1"/>
          </p:nvSpPr>
          <p:spPr bwMode="auto">
            <a:xfrm>
              <a:off x="1720" y="966"/>
              <a:ext cx="487" cy="496"/>
            </a:xfrm>
            <a:custGeom>
              <a:avLst/>
              <a:gdLst>
                <a:gd name="T0" fmla="*/ 1019 w 2144"/>
                <a:gd name="T1" fmla="*/ 2173 h 2173"/>
                <a:gd name="T2" fmla="*/ 2144 w 2144"/>
                <a:gd name="T3" fmla="*/ 0 h 2173"/>
                <a:gd name="T4" fmla="*/ 347 w 2144"/>
                <a:gd name="T5" fmla="*/ 16 h 2173"/>
                <a:gd name="T6" fmla="*/ 0 w 2144"/>
                <a:gd name="T7" fmla="*/ 325 h 2173"/>
                <a:gd name="T8" fmla="*/ 1019 w 2144"/>
                <a:gd name="T9" fmla="*/ 2173 h 2173"/>
                <a:gd name="T10" fmla="*/ 664 w 2144"/>
                <a:gd name="T11" fmla="*/ 636 h 2173"/>
                <a:gd name="T12" fmla="*/ 406 w 2144"/>
                <a:gd name="T13" fmla="*/ 636 h 2173"/>
                <a:gd name="T14" fmla="*/ 407 w 2144"/>
                <a:gd name="T15" fmla="*/ 651 h 2173"/>
                <a:gd name="T16" fmla="*/ 531 w 2144"/>
                <a:gd name="T17" fmla="*/ 868 h 2173"/>
                <a:gd name="T18" fmla="*/ 554 w 2144"/>
                <a:gd name="T19" fmla="*/ 1094 h 2173"/>
                <a:gd name="T20" fmla="*/ 579 w 2144"/>
                <a:gd name="T21" fmla="*/ 1322 h 2173"/>
                <a:gd name="T22" fmla="*/ 1023 w 2144"/>
                <a:gd name="T23" fmla="*/ 1658 h 2173"/>
                <a:gd name="T24" fmla="*/ 1432 w 2144"/>
                <a:gd name="T25" fmla="*/ 1457 h 2173"/>
                <a:gd name="T26" fmla="*/ 1489 w 2144"/>
                <a:gd name="T27" fmla="*/ 1224 h 2173"/>
                <a:gd name="T28" fmla="*/ 1521 w 2144"/>
                <a:gd name="T29" fmla="*/ 884 h 2173"/>
                <a:gd name="T30" fmla="*/ 1654 w 2144"/>
                <a:gd name="T31" fmla="*/ 653 h 2173"/>
                <a:gd name="T32" fmla="*/ 1654 w 2144"/>
                <a:gd name="T33" fmla="*/ 636 h 2173"/>
                <a:gd name="T34" fmla="*/ 1398 w 2144"/>
                <a:gd name="T35" fmla="*/ 636 h 2173"/>
                <a:gd name="T36" fmla="*/ 1342 w 2144"/>
                <a:gd name="T37" fmla="*/ 1316 h 2173"/>
                <a:gd name="T38" fmla="*/ 1021 w 2144"/>
                <a:gd name="T39" fmla="*/ 1564 h 2173"/>
                <a:gd name="T40" fmla="*/ 1021 w 2144"/>
                <a:gd name="T41" fmla="*/ 940 h 2173"/>
                <a:gd name="T42" fmla="*/ 1326 w 2144"/>
                <a:gd name="T43" fmla="*/ 602 h 2173"/>
                <a:gd name="T44" fmla="*/ 1090 w 2144"/>
                <a:gd name="T45" fmla="*/ 278 h 2173"/>
                <a:gd name="T46" fmla="*/ 553 w 2144"/>
                <a:gd name="T47" fmla="*/ 256 h 2173"/>
                <a:gd name="T48" fmla="*/ 463 w 2144"/>
                <a:gd name="T49" fmla="*/ 343 h 2173"/>
                <a:gd name="T50" fmla="*/ 887 w 2144"/>
                <a:gd name="T51" fmla="*/ 343 h 2173"/>
                <a:gd name="T52" fmla="*/ 887 w 2144"/>
                <a:gd name="T53" fmla="*/ 1546 h 2173"/>
                <a:gd name="T54" fmla="*/ 698 w 2144"/>
                <a:gd name="T55" fmla="*/ 1317 h 2173"/>
                <a:gd name="T56" fmla="*/ 664 w 2144"/>
                <a:gd name="T57" fmla="*/ 636 h 2173"/>
                <a:gd name="T58" fmla="*/ 1022 w 2144"/>
                <a:gd name="T59" fmla="*/ 348 h 2173"/>
                <a:gd name="T60" fmla="*/ 1022 w 2144"/>
                <a:gd name="T61" fmla="*/ 878 h 2173"/>
                <a:gd name="T62" fmla="*/ 1190 w 2144"/>
                <a:gd name="T63" fmla="*/ 613 h 2173"/>
                <a:gd name="T64" fmla="*/ 1022 w 2144"/>
                <a:gd name="T65" fmla="*/ 348 h 2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44" h="2173">
                  <a:moveTo>
                    <a:pt x="1019" y="2173"/>
                  </a:moveTo>
                  <a:cubicBezTo>
                    <a:pt x="1183" y="1942"/>
                    <a:pt x="1946" y="1222"/>
                    <a:pt x="2144" y="0"/>
                  </a:cubicBezTo>
                  <a:cubicBezTo>
                    <a:pt x="1653" y="145"/>
                    <a:pt x="866" y="126"/>
                    <a:pt x="347" y="16"/>
                  </a:cubicBezTo>
                  <a:cubicBezTo>
                    <a:pt x="323" y="176"/>
                    <a:pt x="164" y="302"/>
                    <a:pt x="0" y="325"/>
                  </a:cubicBezTo>
                  <a:cubicBezTo>
                    <a:pt x="149" y="1267"/>
                    <a:pt x="870" y="1952"/>
                    <a:pt x="1019" y="2173"/>
                  </a:cubicBezTo>
                  <a:close/>
                  <a:moveTo>
                    <a:pt x="664" y="636"/>
                  </a:moveTo>
                  <a:lnTo>
                    <a:pt x="406" y="636"/>
                  </a:lnTo>
                  <a:lnTo>
                    <a:pt x="407" y="651"/>
                  </a:lnTo>
                  <a:cubicBezTo>
                    <a:pt x="492" y="656"/>
                    <a:pt x="516" y="744"/>
                    <a:pt x="531" y="868"/>
                  </a:cubicBezTo>
                  <a:cubicBezTo>
                    <a:pt x="539" y="935"/>
                    <a:pt x="545" y="1011"/>
                    <a:pt x="554" y="1094"/>
                  </a:cubicBezTo>
                  <a:cubicBezTo>
                    <a:pt x="563" y="1175"/>
                    <a:pt x="570" y="1252"/>
                    <a:pt x="579" y="1322"/>
                  </a:cubicBezTo>
                  <a:cubicBezTo>
                    <a:pt x="603" y="1511"/>
                    <a:pt x="723" y="1647"/>
                    <a:pt x="1023" y="1658"/>
                  </a:cubicBezTo>
                  <a:cubicBezTo>
                    <a:pt x="1246" y="1651"/>
                    <a:pt x="1370" y="1571"/>
                    <a:pt x="1432" y="1457"/>
                  </a:cubicBezTo>
                  <a:cubicBezTo>
                    <a:pt x="1470" y="1389"/>
                    <a:pt x="1482" y="1306"/>
                    <a:pt x="1489" y="1224"/>
                  </a:cubicBezTo>
                  <a:cubicBezTo>
                    <a:pt x="1498" y="1110"/>
                    <a:pt x="1510" y="982"/>
                    <a:pt x="1521" y="884"/>
                  </a:cubicBezTo>
                  <a:cubicBezTo>
                    <a:pt x="1537" y="737"/>
                    <a:pt x="1562" y="643"/>
                    <a:pt x="1654" y="653"/>
                  </a:cubicBezTo>
                  <a:lnTo>
                    <a:pt x="1654" y="636"/>
                  </a:lnTo>
                  <a:lnTo>
                    <a:pt x="1398" y="636"/>
                  </a:lnTo>
                  <a:lnTo>
                    <a:pt x="1342" y="1316"/>
                  </a:lnTo>
                  <a:cubicBezTo>
                    <a:pt x="1316" y="1481"/>
                    <a:pt x="1167" y="1573"/>
                    <a:pt x="1021" y="1564"/>
                  </a:cubicBezTo>
                  <a:lnTo>
                    <a:pt x="1021" y="940"/>
                  </a:lnTo>
                  <a:cubicBezTo>
                    <a:pt x="1201" y="949"/>
                    <a:pt x="1316" y="860"/>
                    <a:pt x="1326" y="602"/>
                  </a:cubicBezTo>
                  <a:cubicBezTo>
                    <a:pt x="1326" y="343"/>
                    <a:pt x="1156" y="284"/>
                    <a:pt x="1090" y="278"/>
                  </a:cubicBezTo>
                  <a:cubicBezTo>
                    <a:pt x="921" y="275"/>
                    <a:pt x="624" y="295"/>
                    <a:pt x="553" y="256"/>
                  </a:cubicBezTo>
                  <a:lnTo>
                    <a:pt x="463" y="343"/>
                  </a:lnTo>
                  <a:lnTo>
                    <a:pt x="887" y="343"/>
                  </a:lnTo>
                  <a:lnTo>
                    <a:pt x="887" y="1546"/>
                  </a:lnTo>
                  <a:cubicBezTo>
                    <a:pt x="797" y="1536"/>
                    <a:pt x="730" y="1464"/>
                    <a:pt x="698" y="1317"/>
                  </a:cubicBezTo>
                  <a:lnTo>
                    <a:pt x="664" y="636"/>
                  </a:lnTo>
                  <a:close/>
                  <a:moveTo>
                    <a:pt x="1022" y="348"/>
                  </a:moveTo>
                  <a:lnTo>
                    <a:pt x="1022" y="878"/>
                  </a:lnTo>
                  <a:cubicBezTo>
                    <a:pt x="1112" y="883"/>
                    <a:pt x="1184" y="802"/>
                    <a:pt x="1190" y="613"/>
                  </a:cubicBezTo>
                  <a:cubicBezTo>
                    <a:pt x="1198" y="444"/>
                    <a:pt x="1144" y="338"/>
                    <a:pt x="1022" y="348"/>
                  </a:cubicBezTo>
                  <a:close/>
                </a:path>
              </a:pathLst>
            </a:custGeom>
            <a:solidFill>
              <a:srgbClr val="E4A7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1" name="Freeform 25">
              <a:extLst>
                <a:ext uri="{FF2B5EF4-FFF2-40B4-BE49-F238E27FC236}">
                  <a16:creationId xmlns:a16="http://schemas.microsoft.com/office/drawing/2014/main" id="{96114CF2-15CA-1EE8-81D3-4A8CAAC01030}"/>
                </a:ext>
              </a:extLst>
            </p:cNvPr>
            <p:cNvSpPr>
              <a:spLocks/>
            </p:cNvSpPr>
            <p:nvPr userDrawn="1"/>
          </p:nvSpPr>
          <p:spPr bwMode="auto">
            <a:xfrm>
              <a:off x="2737" y="1390"/>
              <a:ext cx="66" cy="87"/>
            </a:xfrm>
            <a:custGeom>
              <a:avLst/>
              <a:gdLst>
                <a:gd name="T0" fmla="*/ 290 w 290"/>
                <a:gd name="T1" fmla="*/ 0 h 379"/>
                <a:gd name="T2" fmla="*/ 232 w 290"/>
                <a:gd name="T3" fmla="*/ 0 h 379"/>
                <a:gd name="T4" fmla="*/ 232 w 290"/>
                <a:gd name="T5" fmla="*/ 247 h 379"/>
                <a:gd name="T6" fmla="*/ 145 w 290"/>
                <a:gd name="T7" fmla="*/ 331 h 379"/>
                <a:gd name="T8" fmla="*/ 58 w 290"/>
                <a:gd name="T9" fmla="*/ 249 h 379"/>
                <a:gd name="T10" fmla="*/ 58 w 290"/>
                <a:gd name="T11" fmla="*/ 0 h 379"/>
                <a:gd name="T12" fmla="*/ 0 w 290"/>
                <a:gd name="T13" fmla="*/ 0 h 379"/>
                <a:gd name="T14" fmla="*/ 0 w 290"/>
                <a:gd name="T15" fmla="*/ 249 h 379"/>
                <a:gd name="T16" fmla="*/ 144 w 290"/>
                <a:gd name="T17" fmla="*/ 379 h 379"/>
                <a:gd name="T18" fmla="*/ 290 w 290"/>
                <a:gd name="T19" fmla="*/ 248 h 379"/>
                <a:gd name="T20" fmla="*/ 290 w 290"/>
                <a:gd name="T21" fmla="*/ 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0" h="379">
                  <a:moveTo>
                    <a:pt x="290" y="0"/>
                  </a:moveTo>
                  <a:lnTo>
                    <a:pt x="232" y="0"/>
                  </a:lnTo>
                  <a:lnTo>
                    <a:pt x="232" y="247"/>
                  </a:lnTo>
                  <a:cubicBezTo>
                    <a:pt x="232" y="306"/>
                    <a:pt x="197" y="331"/>
                    <a:pt x="145" y="331"/>
                  </a:cubicBezTo>
                  <a:cubicBezTo>
                    <a:pt x="93" y="331"/>
                    <a:pt x="58" y="307"/>
                    <a:pt x="58" y="249"/>
                  </a:cubicBezTo>
                  <a:lnTo>
                    <a:pt x="58" y="0"/>
                  </a:lnTo>
                  <a:lnTo>
                    <a:pt x="0" y="0"/>
                  </a:lnTo>
                  <a:lnTo>
                    <a:pt x="0" y="249"/>
                  </a:lnTo>
                  <a:cubicBezTo>
                    <a:pt x="0" y="344"/>
                    <a:pt x="60" y="379"/>
                    <a:pt x="144" y="379"/>
                  </a:cubicBezTo>
                  <a:cubicBezTo>
                    <a:pt x="227" y="379"/>
                    <a:pt x="290" y="344"/>
                    <a:pt x="290" y="248"/>
                  </a:cubicBezTo>
                  <a:lnTo>
                    <a:pt x="290"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2" name="Freeform 26">
              <a:extLst>
                <a:ext uri="{FF2B5EF4-FFF2-40B4-BE49-F238E27FC236}">
                  <a16:creationId xmlns:a16="http://schemas.microsoft.com/office/drawing/2014/main" id="{AA4D9010-415B-F8E5-91E3-FFB0D7FE5C55}"/>
                </a:ext>
              </a:extLst>
            </p:cNvPr>
            <p:cNvSpPr>
              <a:spLocks/>
            </p:cNvSpPr>
            <p:nvPr userDrawn="1"/>
          </p:nvSpPr>
          <p:spPr bwMode="auto">
            <a:xfrm>
              <a:off x="2812" y="1417"/>
              <a:ext cx="61" cy="58"/>
            </a:xfrm>
            <a:custGeom>
              <a:avLst/>
              <a:gdLst>
                <a:gd name="T0" fmla="*/ 268 w 268"/>
                <a:gd name="T1" fmla="*/ 256 h 256"/>
                <a:gd name="T2" fmla="*/ 268 w 268"/>
                <a:gd name="T3" fmla="*/ 93 h 256"/>
                <a:gd name="T4" fmla="*/ 182 w 268"/>
                <a:gd name="T5" fmla="*/ 0 h 256"/>
                <a:gd name="T6" fmla="*/ 95 w 268"/>
                <a:gd name="T7" fmla="*/ 31 h 256"/>
                <a:gd name="T8" fmla="*/ 48 w 268"/>
                <a:gd name="T9" fmla="*/ 0 h 256"/>
                <a:gd name="T10" fmla="*/ 12 w 268"/>
                <a:gd name="T11" fmla="*/ 38 h 256"/>
                <a:gd name="T12" fmla="*/ 42 w 268"/>
                <a:gd name="T13" fmla="*/ 62 h 256"/>
                <a:gd name="T14" fmla="*/ 42 w 268"/>
                <a:gd name="T15" fmla="*/ 256 h 256"/>
                <a:gd name="T16" fmla="*/ 99 w 268"/>
                <a:gd name="T17" fmla="*/ 256 h 256"/>
                <a:gd name="T18" fmla="*/ 99 w 268"/>
                <a:gd name="T19" fmla="*/ 70 h 256"/>
                <a:gd name="T20" fmla="*/ 162 w 268"/>
                <a:gd name="T21" fmla="*/ 45 h 256"/>
                <a:gd name="T22" fmla="*/ 211 w 268"/>
                <a:gd name="T23" fmla="*/ 101 h 256"/>
                <a:gd name="T24" fmla="*/ 211 w 268"/>
                <a:gd name="T25" fmla="*/ 256 h 256"/>
                <a:gd name="T26" fmla="*/ 268 w 268"/>
                <a:gd name="T27" fmla="*/ 256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8" h="256">
                  <a:moveTo>
                    <a:pt x="268" y="256"/>
                  </a:moveTo>
                  <a:lnTo>
                    <a:pt x="268" y="93"/>
                  </a:lnTo>
                  <a:cubicBezTo>
                    <a:pt x="268" y="36"/>
                    <a:pt x="243" y="0"/>
                    <a:pt x="182" y="0"/>
                  </a:cubicBezTo>
                  <a:cubicBezTo>
                    <a:pt x="144" y="0"/>
                    <a:pt x="114" y="13"/>
                    <a:pt x="95" y="31"/>
                  </a:cubicBezTo>
                  <a:cubicBezTo>
                    <a:pt x="87" y="10"/>
                    <a:pt x="74" y="0"/>
                    <a:pt x="48" y="0"/>
                  </a:cubicBezTo>
                  <a:cubicBezTo>
                    <a:pt x="9" y="0"/>
                    <a:pt x="0" y="20"/>
                    <a:pt x="12" y="38"/>
                  </a:cubicBezTo>
                  <a:cubicBezTo>
                    <a:pt x="29" y="35"/>
                    <a:pt x="42" y="42"/>
                    <a:pt x="42" y="62"/>
                  </a:cubicBezTo>
                  <a:lnTo>
                    <a:pt x="42" y="256"/>
                  </a:lnTo>
                  <a:lnTo>
                    <a:pt x="99" y="256"/>
                  </a:lnTo>
                  <a:lnTo>
                    <a:pt x="99" y="70"/>
                  </a:lnTo>
                  <a:cubicBezTo>
                    <a:pt x="123" y="51"/>
                    <a:pt x="140" y="45"/>
                    <a:pt x="162" y="45"/>
                  </a:cubicBezTo>
                  <a:cubicBezTo>
                    <a:pt x="193" y="45"/>
                    <a:pt x="211" y="66"/>
                    <a:pt x="211" y="101"/>
                  </a:cubicBezTo>
                  <a:lnTo>
                    <a:pt x="211" y="256"/>
                  </a:lnTo>
                  <a:lnTo>
                    <a:pt x="268" y="25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3" name="Freeform 27">
              <a:extLst>
                <a:ext uri="{FF2B5EF4-FFF2-40B4-BE49-F238E27FC236}">
                  <a16:creationId xmlns:a16="http://schemas.microsoft.com/office/drawing/2014/main" id="{5B57EAA3-08D5-CDBB-6A71-07E9932A3682}"/>
                </a:ext>
              </a:extLst>
            </p:cNvPr>
            <p:cNvSpPr>
              <a:spLocks noEditPoints="1"/>
            </p:cNvSpPr>
            <p:nvPr userDrawn="1"/>
          </p:nvSpPr>
          <p:spPr bwMode="auto">
            <a:xfrm>
              <a:off x="2890" y="1390"/>
              <a:ext cx="16" cy="85"/>
            </a:xfrm>
            <a:custGeom>
              <a:avLst/>
              <a:gdLst>
                <a:gd name="T0" fmla="*/ 58 w 73"/>
                <a:gd name="T1" fmla="*/ 117 h 373"/>
                <a:gd name="T2" fmla="*/ 8 w 73"/>
                <a:gd name="T3" fmla="*/ 126 h 373"/>
                <a:gd name="T4" fmla="*/ 8 w 73"/>
                <a:gd name="T5" fmla="*/ 373 h 373"/>
                <a:gd name="T6" fmla="*/ 65 w 73"/>
                <a:gd name="T7" fmla="*/ 373 h 373"/>
                <a:gd name="T8" fmla="*/ 65 w 73"/>
                <a:gd name="T9" fmla="*/ 123 h 373"/>
                <a:gd name="T10" fmla="*/ 58 w 73"/>
                <a:gd name="T11" fmla="*/ 117 h 373"/>
                <a:gd name="T12" fmla="*/ 37 w 73"/>
                <a:gd name="T13" fmla="*/ 0 h 373"/>
                <a:gd name="T14" fmla="*/ 0 w 73"/>
                <a:gd name="T15" fmla="*/ 36 h 373"/>
                <a:gd name="T16" fmla="*/ 35 w 73"/>
                <a:gd name="T17" fmla="*/ 69 h 373"/>
                <a:gd name="T18" fmla="*/ 73 w 73"/>
                <a:gd name="T19" fmla="*/ 31 h 373"/>
                <a:gd name="T20" fmla="*/ 37 w 73"/>
                <a:gd name="T21" fmla="*/ 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3" h="373">
                  <a:moveTo>
                    <a:pt x="58" y="117"/>
                  </a:moveTo>
                  <a:lnTo>
                    <a:pt x="8" y="126"/>
                  </a:lnTo>
                  <a:lnTo>
                    <a:pt x="8" y="373"/>
                  </a:lnTo>
                  <a:lnTo>
                    <a:pt x="65" y="373"/>
                  </a:lnTo>
                  <a:lnTo>
                    <a:pt x="65" y="123"/>
                  </a:lnTo>
                  <a:lnTo>
                    <a:pt x="58" y="117"/>
                  </a:lnTo>
                  <a:close/>
                  <a:moveTo>
                    <a:pt x="37" y="0"/>
                  </a:moveTo>
                  <a:cubicBezTo>
                    <a:pt x="16" y="0"/>
                    <a:pt x="0" y="15"/>
                    <a:pt x="0" y="36"/>
                  </a:cubicBezTo>
                  <a:cubicBezTo>
                    <a:pt x="0" y="53"/>
                    <a:pt x="14" y="69"/>
                    <a:pt x="35" y="69"/>
                  </a:cubicBezTo>
                  <a:cubicBezTo>
                    <a:pt x="59" y="69"/>
                    <a:pt x="73" y="50"/>
                    <a:pt x="73" y="31"/>
                  </a:cubicBezTo>
                  <a:cubicBezTo>
                    <a:pt x="73" y="13"/>
                    <a:pt x="61" y="0"/>
                    <a:pt x="37"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4" name="Freeform 28">
              <a:extLst>
                <a:ext uri="{FF2B5EF4-FFF2-40B4-BE49-F238E27FC236}">
                  <a16:creationId xmlns:a16="http://schemas.microsoft.com/office/drawing/2014/main" id="{9139351E-2232-2E28-E86A-A06391BA1776}"/>
                </a:ext>
              </a:extLst>
            </p:cNvPr>
            <p:cNvSpPr>
              <a:spLocks/>
            </p:cNvSpPr>
            <p:nvPr userDrawn="1"/>
          </p:nvSpPr>
          <p:spPr bwMode="auto">
            <a:xfrm>
              <a:off x="2914" y="1418"/>
              <a:ext cx="57" cy="58"/>
            </a:xfrm>
            <a:custGeom>
              <a:avLst/>
              <a:gdLst>
                <a:gd name="T0" fmla="*/ 0 w 253"/>
                <a:gd name="T1" fmla="*/ 9 h 252"/>
                <a:gd name="T2" fmla="*/ 96 w 253"/>
                <a:gd name="T3" fmla="*/ 252 h 252"/>
                <a:gd name="T4" fmla="*/ 159 w 253"/>
                <a:gd name="T5" fmla="*/ 246 h 252"/>
                <a:gd name="T6" fmla="*/ 253 w 253"/>
                <a:gd name="T7" fmla="*/ 9 h 252"/>
                <a:gd name="T8" fmla="*/ 248 w 253"/>
                <a:gd name="T9" fmla="*/ 0 h 252"/>
                <a:gd name="T10" fmla="*/ 198 w 253"/>
                <a:gd name="T11" fmla="*/ 0 h 252"/>
                <a:gd name="T12" fmla="*/ 131 w 253"/>
                <a:gd name="T13" fmla="*/ 193 h 252"/>
                <a:gd name="T14" fmla="*/ 127 w 253"/>
                <a:gd name="T15" fmla="*/ 192 h 252"/>
                <a:gd name="T16" fmla="*/ 61 w 253"/>
                <a:gd name="T17" fmla="*/ 0 h 252"/>
                <a:gd name="T18" fmla="*/ 6 w 253"/>
                <a:gd name="T19" fmla="*/ 0 h 252"/>
                <a:gd name="T20" fmla="*/ 0 w 253"/>
                <a:gd name="T21" fmla="*/ 9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3" h="252">
                  <a:moveTo>
                    <a:pt x="0" y="9"/>
                  </a:moveTo>
                  <a:lnTo>
                    <a:pt x="96" y="252"/>
                  </a:lnTo>
                  <a:lnTo>
                    <a:pt x="159" y="246"/>
                  </a:lnTo>
                  <a:lnTo>
                    <a:pt x="253" y="9"/>
                  </a:lnTo>
                  <a:lnTo>
                    <a:pt x="248" y="0"/>
                  </a:lnTo>
                  <a:lnTo>
                    <a:pt x="198" y="0"/>
                  </a:lnTo>
                  <a:lnTo>
                    <a:pt x="131" y="193"/>
                  </a:lnTo>
                  <a:lnTo>
                    <a:pt x="127" y="192"/>
                  </a:lnTo>
                  <a:lnTo>
                    <a:pt x="61" y="0"/>
                  </a:lnTo>
                  <a:lnTo>
                    <a:pt x="6" y="0"/>
                  </a:lnTo>
                  <a:lnTo>
                    <a:pt x="0" y="9"/>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5" name="Freeform 29">
              <a:extLst>
                <a:ext uri="{FF2B5EF4-FFF2-40B4-BE49-F238E27FC236}">
                  <a16:creationId xmlns:a16="http://schemas.microsoft.com/office/drawing/2014/main" id="{260DA7A1-636C-5E6B-EB46-7E98A41212C1}"/>
                </a:ext>
              </a:extLst>
            </p:cNvPr>
            <p:cNvSpPr>
              <a:spLocks noEditPoints="1"/>
            </p:cNvSpPr>
            <p:nvPr userDrawn="1"/>
          </p:nvSpPr>
          <p:spPr bwMode="auto">
            <a:xfrm>
              <a:off x="2976" y="1417"/>
              <a:ext cx="51" cy="60"/>
            </a:xfrm>
            <a:custGeom>
              <a:avLst/>
              <a:gdLst>
                <a:gd name="T0" fmla="*/ 59 w 226"/>
                <a:gd name="T1" fmla="*/ 138 h 263"/>
                <a:gd name="T2" fmla="*/ 220 w 226"/>
                <a:gd name="T3" fmla="*/ 138 h 263"/>
                <a:gd name="T4" fmla="*/ 226 w 226"/>
                <a:gd name="T5" fmla="*/ 131 h 263"/>
                <a:gd name="T6" fmla="*/ 126 w 226"/>
                <a:gd name="T7" fmla="*/ 0 h 263"/>
                <a:gd name="T8" fmla="*/ 0 w 226"/>
                <a:gd name="T9" fmla="*/ 135 h 263"/>
                <a:gd name="T10" fmla="*/ 120 w 226"/>
                <a:gd name="T11" fmla="*/ 263 h 263"/>
                <a:gd name="T12" fmla="*/ 209 w 226"/>
                <a:gd name="T13" fmla="*/ 248 h 263"/>
                <a:gd name="T14" fmla="*/ 211 w 226"/>
                <a:gd name="T15" fmla="*/ 239 h 263"/>
                <a:gd name="T16" fmla="*/ 199 w 226"/>
                <a:gd name="T17" fmla="*/ 204 h 263"/>
                <a:gd name="T18" fmla="*/ 127 w 226"/>
                <a:gd name="T19" fmla="*/ 216 h 263"/>
                <a:gd name="T20" fmla="*/ 59 w 226"/>
                <a:gd name="T21" fmla="*/ 138 h 263"/>
                <a:gd name="T22" fmla="*/ 61 w 226"/>
                <a:gd name="T23" fmla="*/ 104 h 263"/>
                <a:gd name="T24" fmla="*/ 122 w 226"/>
                <a:gd name="T25" fmla="*/ 41 h 263"/>
                <a:gd name="T26" fmla="*/ 170 w 226"/>
                <a:gd name="T27" fmla="*/ 101 h 263"/>
                <a:gd name="T28" fmla="*/ 61 w 226"/>
                <a:gd name="T29" fmla="*/ 104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6" h="263">
                  <a:moveTo>
                    <a:pt x="59" y="138"/>
                  </a:moveTo>
                  <a:lnTo>
                    <a:pt x="220" y="138"/>
                  </a:lnTo>
                  <a:lnTo>
                    <a:pt x="226" y="131"/>
                  </a:lnTo>
                  <a:cubicBezTo>
                    <a:pt x="226" y="44"/>
                    <a:pt x="193" y="0"/>
                    <a:pt x="126" y="0"/>
                  </a:cubicBezTo>
                  <a:cubicBezTo>
                    <a:pt x="64" y="0"/>
                    <a:pt x="0" y="40"/>
                    <a:pt x="0" y="135"/>
                  </a:cubicBezTo>
                  <a:cubicBezTo>
                    <a:pt x="0" y="230"/>
                    <a:pt x="52" y="263"/>
                    <a:pt x="120" y="263"/>
                  </a:cubicBezTo>
                  <a:cubicBezTo>
                    <a:pt x="155" y="263"/>
                    <a:pt x="178" y="260"/>
                    <a:pt x="209" y="248"/>
                  </a:cubicBezTo>
                  <a:lnTo>
                    <a:pt x="211" y="239"/>
                  </a:lnTo>
                  <a:lnTo>
                    <a:pt x="199" y="204"/>
                  </a:lnTo>
                  <a:cubicBezTo>
                    <a:pt x="174" y="212"/>
                    <a:pt x="155" y="216"/>
                    <a:pt x="127" y="216"/>
                  </a:cubicBezTo>
                  <a:cubicBezTo>
                    <a:pt x="81" y="216"/>
                    <a:pt x="60" y="187"/>
                    <a:pt x="59" y="138"/>
                  </a:cubicBezTo>
                  <a:close/>
                  <a:moveTo>
                    <a:pt x="61" y="104"/>
                  </a:moveTo>
                  <a:cubicBezTo>
                    <a:pt x="66" y="59"/>
                    <a:pt x="94" y="41"/>
                    <a:pt x="122" y="41"/>
                  </a:cubicBezTo>
                  <a:cubicBezTo>
                    <a:pt x="154" y="41"/>
                    <a:pt x="168" y="65"/>
                    <a:pt x="170" y="101"/>
                  </a:cubicBezTo>
                  <a:lnTo>
                    <a:pt x="61" y="104"/>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6" name="Freeform 30">
              <a:extLst>
                <a:ext uri="{FF2B5EF4-FFF2-40B4-BE49-F238E27FC236}">
                  <a16:creationId xmlns:a16="http://schemas.microsoft.com/office/drawing/2014/main" id="{4048133B-F98E-6319-6161-FCE8F5852C2A}"/>
                </a:ext>
              </a:extLst>
            </p:cNvPr>
            <p:cNvSpPr>
              <a:spLocks/>
            </p:cNvSpPr>
            <p:nvPr userDrawn="1"/>
          </p:nvSpPr>
          <p:spPr bwMode="auto">
            <a:xfrm>
              <a:off x="3032" y="1417"/>
              <a:ext cx="50" cy="58"/>
            </a:xfrm>
            <a:custGeom>
              <a:avLst/>
              <a:gdLst>
                <a:gd name="T0" fmla="*/ 99 w 224"/>
                <a:gd name="T1" fmla="*/ 91 h 256"/>
                <a:gd name="T2" fmla="*/ 162 w 224"/>
                <a:gd name="T3" fmla="*/ 52 h 256"/>
                <a:gd name="T4" fmla="*/ 194 w 224"/>
                <a:gd name="T5" fmla="*/ 62 h 256"/>
                <a:gd name="T6" fmla="*/ 203 w 224"/>
                <a:gd name="T7" fmla="*/ 61 h 256"/>
                <a:gd name="T8" fmla="*/ 224 w 224"/>
                <a:gd name="T9" fmla="*/ 17 h 256"/>
                <a:gd name="T10" fmla="*/ 221 w 224"/>
                <a:gd name="T11" fmla="*/ 8 h 256"/>
                <a:gd name="T12" fmla="*/ 179 w 224"/>
                <a:gd name="T13" fmla="*/ 0 h 256"/>
                <a:gd name="T14" fmla="*/ 97 w 224"/>
                <a:gd name="T15" fmla="*/ 48 h 256"/>
                <a:gd name="T16" fmla="*/ 48 w 224"/>
                <a:gd name="T17" fmla="*/ 0 h 256"/>
                <a:gd name="T18" fmla="*/ 12 w 224"/>
                <a:gd name="T19" fmla="*/ 38 h 256"/>
                <a:gd name="T20" fmla="*/ 42 w 224"/>
                <a:gd name="T21" fmla="*/ 62 h 256"/>
                <a:gd name="T22" fmla="*/ 42 w 224"/>
                <a:gd name="T23" fmla="*/ 256 h 256"/>
                <a:gd name="T24" fmla="*/ 99 w 224"/>
                <a:gd name="T25" fmla="*/ 256 h 256"/>
                <a:gd name="T26" fmla="*/ 99 w 224"/>
                <a:gd name="T27" fmla="*/ 91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4" h="256">
                  <a:moveTo>
                    <a:pt x="99" y="91"/>
                  </a:moveTo>
                  <a:cubicBezTo>
                    <a:pt x="115" y="64"/>
                    <a:pt x="143" y="52"/>
                    <a:pt x="162" y="52"/>
                  </a:cubicBezTo>
                  <a:cubicBezTo>
                    <a:pt x="174" y="52"/>
                    <a:pt x="184" y="56"/>
                    <a:pt x="194" y="62"/>
                  </a:cubicBezTo>
                  <a:lnTo>
                    <a:pt x="203" y="61"/>
                  </a:lnTo>
                  <a:lnTo>
                    <a:pt x="224" y="17"/>
                  </a:lnTo>
                  <a:lnTo>
                    <a:pt x="221" y="8"/>
                  </a:lnTo>
                  <a:cubicBezTo>
                    <a:pt x="208" y="2"/>
                    <a:pt x="193" y="0"/>
                    <a:pt x="179" y="0"/>
                  </a:cubicBezTo>
                  <a:cubicBezTo>
                    <a:pt x="144" y="0"/>
                    <a:pt x="112" y="21"/>
                    <a:pt x="97" y="48"/>
                  </a:cubicBezTo>
                  <a:cubicBezTo>
                    <a:pt x="95" y="11"/>
                    <a:pt x="74" y="0"/>
                    <a:pt x="48" y="0"/>
                  </a:cubicBezTo>
                  <a:cubicBezTo>
                    <a:pt x="9" y="0"/>
                    <a:pt x="0" y="20"/>
                    <a:pt x="12" y="38"/>
                  </a:cubicBezTo>
                  <a:cubicBezTo>
                    <a:pt x="29" y="35"/>
                    <a:pt x="42" y="42"/>
                    <a:pt x="42" y="62"/>
                  </a:cubicBezTo>
                  <a:lnTo>
                    <a:pt x="42" y="256"/>
                  </a:lnTo>
                  <a:lnTo>
                    <a:pt x="99" y="256"/>
                  </a:lnTo>
                  <a:lnTo>
                    <a:pt x="99" y="91"/>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7" name="Freeform 31">
              <a:extLst>
                <a:ext uri="{FF2B5EF4-FFF2-40B4-BE49-F238E27FC236}">
                  <a16:creationId xmlns:a16="http://schemas.microsoft.com/office/drawing/2014/main" id="{2A6058FD-A8DE-F7BE-BC5B-9678B077D81A}"/>
                </a:ext>
              </a:extLst>
            </p:cNvPr>
            <p:cNvSpPr>
              <a:spLocks/>
            </p:cNvSpPr>
            <p:nvPr userDrawn="1"/>
          </p:nvSpPr>
          <p:spPr bwMode="auto">
            <a:xfrm>
              <a:off x="3084" y="1418"/>
              <a:ext cx="49" cy="57"/>
            </a:xfrm>
            <a:custGeom>
              <a:avLst/>
              <a:gdLst>
                <a:gd name="T0" fmla="*/ 8 w 213"/>
                <a:gd name="T1" fmla="*/ 249 h 249"/>
                <a:gd name="T2" fmla="*/ 206 w 213"/>
                <a:gd name="T3" fmla="*/ 249 h 249"/>
                <a:gd name="T4" fmla="*/ 213 w 213"/>
                <a:gd name="T5" fmla="*/ 212 h 249"/>
                <a:gd name="T6" fmla="*/ 206 w 213"/>
                <a:gd name="T7" fmla="*/ 204 h 249"/>
                <a:gd name="T8" fmla="*/ 74 w 213"/>
                <a:gd name="T9" fmla="*/ 207 h 249"/>
                <a:gd name="T10" fmla="*/ 213 w 213"/>
                <a:gd name="T11" fmla="*/ 26 h 249"/>
                <a:gd name="T12" fmla="*/ 203 w 213"/>
                <a:gd name="T13" fmla="*/ 0 h 249"/>
                <a:gd name="T14" fmla="*/ 13 w 213"/>
                <a:gd name="T15" fmla="*/ 0 h 249"/>
                <a:gd name="T16" fmla="*/ 7 w 213"/>
                <a:gd name="T17" fmla="*/ 34 h 249"/>
                <a:gd name="T18" fmla="*/ 14 w 213"/>
                <a:gd name="T19" fmla="*/ 42 h 249"/>
                <a:gd name="T20" fmla="*/ 140 w 213"/>
                <a:gd name="T21" fmla="*/ 42 h 249"/>
                <a:gd name="T22" fmla="*/ 0 w 213"/>
                <a:gd name="T23" fmla="*/ 224 h 249"/>
                <a:gd name="T24" fmla="*/ 8 w 213"/>
                <a:gd name="T25" fmla="*/ 249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3" h="249">
                  <a:moveTo>
                    <a:pt x="8" y="249"/>
                  </a:moveTo>
                  <a:lnTo>
                    <a:pt x="206" y="249"/>
                  </a:lnTo>
                  <a:lnTo>
                    <a:pt x="213" y="212"/>
                  </a:lnTo>
                  <a:lnTo>
                    <a:pt x="206" y="204"/>
                  </a:lnTo>
                  <a:lnTo>
                    <a:pt x="74" y="207"/>
                  </a:lnTo>
                  <a:lnTo>
                    <a:pt x="213" y="26"/>
                  </a:lnTo>
                  <a:lnTo>
                    <a:pt x="203" y="0"/>
                  </a:lnTo>
                  <a:lnTo>
                    <a:pt x="13" y="0"/>
                  </a:lnTo>
                  <a:lnTo>
                    <a:pt x="7" y="34"/>
                  </a:lnTo>
                  <a:lnTo>
                    <a:pt x="14" y="42"/>
                  </a:lnTo>
                  <a:lnTo>
                    <a:pt x="140" y="42"/>
                  </a:lnTo>
                  <a:lnTo>
                    <a:pt x="0" y="224"/>
                  </a:lnTo>
                  <a:lnTo>
                    <a:pt x="8" y="249"/>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8" name="Freeform 32">
              <a:extLst>
                <a:ext uri="{FF2B5EF4-FFF2-40B4-BE49-F238E27FC236}">
                  <a16:creationId xmlns:a16="http://schemas.microsoft.com/office/drawing/2014/main" id="{3074BCE5-B08B-7FBB-2ACE-668F2EF13A7A}"/>
                </a:ext>
              </a:extLst>
            </p:cNvPr>
            <p:cNvSpPr>
              <a:spLocks noEditPoints="1"/>
            </p:cNvSpPr>
            <p:nvPr userDrawn="1"/>
          </p:nvSpPr>
          <p:spPr bwMode="auto">
            <a:xfrm>
              <a:off x="3143" y="1390"/>
              <a:ext cx="17" cy="85"/>
            </a:xfrm>
            <a:custGeom>
              <a:avLst/>
              <a:gdLst>
                <a:gd name="T0" fmla="*/ 58 w 74"/>
                <a:gd name="T1" fmla="*/ 117 h 373"/>
                <a:gd name="T2" fmla="*/ 9 w 74"/>
                <a:gd name="T3" fmla="*/ 126 h 373"/>
                <a:gd name="T4" fmla="*/ 9 w 74"/>
                <a:gd name="T5" fmla="*/ 373 h 373"/>
                <a:gd name="T6" fmla="*/ 66 w 74"/>
                <a:gd name="T7" fmla="*/ 373 h 373"/>
                <a:gd name="T8" fmla="*/ 66 w 74"/>
                <a:gd name="T9" fmla="*/ 123 h 373"/>
                <a:gd name="T10" fmla="*/ 58 w 74"/>
                <a:gd name="T11" fmla="*/ 117 h 373"/>
                <a:gd name="T12" fmla="*/ 38 w 74"/>
                <a:gd name="T13" fmla="*/ 0 h 373"/>
                <a:gd name="T14" fmla="*/ 0 w 74"/>
                <a:gd name="T15" fmla="*/ 36 h 373"/>
                <a:gd name="T16" fmla="*/ 36 w 74"/>
                <a:gd name="T17" fmla="*/ 69 h 373"/>
                <a:gd name="T18" fmla="*/ 74 w 74"/>
                <a:gd name="T19" fmla="*/ 31 h 373"/>
                <a:gd name="T20" fmla="*/ 38 w 74"/>
                <a:gd name="T21" fmla="*/ 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373">
                  <a:moveTo>
                    <a:pt x="58" y="117"/>
                  </a:moveTo>
                  <a:lnTo>
                    <a:pt x="9" y="126"/>
                  </a:lnTo>
                  <a:lnTo>
                    <a:pt x="9" y="373"/>
                  </a:lnTo>
                  <a:lnTo>
                    <a:pt x="66" y="373"/>
                  </a:lnTo>
                  <a:lnTo>
                    <a:pt x="66" y="123"/>
                  </a:lnTo>
                  <a:lnTo>
                    <a:pt x="58" y="117"/>
                  </a:lnTo>
                  <a:close/>
                  <a:moveTo>
                    <a:pt x="38" y="0"/>
                  </a:moveTo>
                  <a:cubicBezTo>
                    <a:pt x="17" y="0"/>
                    <a:pt x="0" y="15"/>
                    <a:pt x="0" y="36"/>
                  </a:cubicBezTo>
                  <a:cubicBezTo>
                    <a:pt x="0" y="53"/>
                    <a:pt x="14" y="69"/>
                    <a:pt x="36" y="69"/>
                  </a:cubicBezTo>
                  <a:cubicBezTo>
                    <a:pt x="59" y="69"/>
                    <a:pt x="74" y="50"/>
                    <a:pt x="74" y="31"/>
                  </a:cubicBezTo>
                  <a:cubicBezTo>
                    <a:pt x="74" y="13"/>
                    <a:pt x="62" y="0"/>
                    <a:pt x="38"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49" name="Freeform 33">
              <a:extLst>
                <a:ext uri="{FF2B5EF4-FFF2-40B4-BE49-F238E27FC236}">
                  <a16:creationId xmlns:a16="http://schemas.microsoft.com/office/drawing/2014/main" id="{E82CD4CC-38F1-711E-6495-DB4BF0B4FB72}"/>
                </a:ext>
              </a:extLst>
            </p:cNvPr>
            <p:cNvSpPr>
              <a:spLocks/>
            </p:cNvSpPr>
            <p:nvPr userDrawn="1"/>
          </p:nvSpPr>
          <p:spPr bwMode="auto">
            <a:xfrm>
              <a:off x="3170" y="1398"/>
              <a:ext cx="43" cy="79"/>
            </a:xfrm>
            <a:custGeom>
              <a:avLst/>
              <a:gdLst>
                <a:gd name="T0" fmla="*/ 97 w 191"/>
                <a:gd name="T1" fmla="*/ 90 h 346"/>
                <a:gd name="T2" fmla="*/ 97 w 191"/>
                <a:gd name="T3" fmla="*/ 6 h 346"/>
                <a:gd name="T4" fmla="*/ 90 w 191"/>
                <a:gd name="T5" fmla="*/ 0 h 346"/>
                <a:gd name="T6" fmla="*/ 40 w 191"/>
                <a:gd name="T7" fmla="*/ 10 h 346"/>
                <a:gd name="T8" fmla="*/ 40 w 191"/>
                <a:gd name="T9" fmla="*/ 90 h 346"/>
                <a:gd name="T10" fmla="*/ 7 w 191"/>
                <a:gd name="T11" fmla="*/ 90 h 346"/>
                <a:gd name="T12" fmla="*/ 0 w 191"/>
                <a:gd name="T13" fmla="*/ 124 h 346"/>
                <a:gd name="T14" fmla="*/ 6 w 191"/>
                <a:gd name="T15" fmla="*/ 132 h 346"/>
                <a:gd name="T16" fmla="*/ 40 w 191"/>
                <a:gd name="T17" fmla="*/ 132 h 346"/>
                <a:gd name="T18" fmla="*/ 40 w 191"/>
                <a:gd name="T19" fmla="*/ 273 h 346"/>
                <a:gd name="T20" fmla="*/ 109 w 191"/>
                <a:gd name="T21" fmla="*/ 346 h 346"/>
                <a:gd name="T22" fmla="*/ 186 w 191"/>
                <a:gd name="T23" fmla="*/ 335 h 346"/>
                <a:gd name="T24" fmla="*/ 191 w 191"/>
                <a:gd name="T25" fmla="*/ 327 h 346"/>
                <a:gd name="T26" fmla="*/ 180 w 191"/>
                <a:gd name="T27" fmla="*/ 290 h 346"/>
                <a:gd name="T28" fmla="*/ 127 w 191"/>
                <a:gd name="T29" fmla="*/ 299 h 346"/>
                <a:gd name="T30" fmla="*/ 97 w 191"/>
                <a:gd name="T31" fmla="*/ 263 h 346"/>
                <a:gd name="T32" fmla="*/ 97 w 191"/>
                <a:gd name="T33" fmla="*/ 132 h 346"/>
                <a:gd name="T34" fmla="*/ 169 w 191"/>
                <a:gd name="T35" fmla="*/ 132 h 346"/>
                <a:gd name="T36" fmla="*/ 175 w 191"/>
                <a:gd name="T37" fmla="*/ 94 h 346"/>
                <a:gd name="T38" fmla="*/ 169 w 191"/>
                <a:gd name="T39" fmla="*/ 88 h 346"/>
                <a:gd name="T40" fmla="*/ 97 w 191"/>
                <a:gd name="T41" fmla="*/ 9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1" h="346">
                  <a:moveTo>
                    <a:pt x="97" y="90"/>
                  </a:moveTo>
                  <a:lnTo>
                    <a:pt x="97" y="6"/>
                  </a:lnTo>
                  <a:lnTo>
                    <a:pt x="90" y="0"/>
                  </a:lnTo>
                  <a:lnTo>
                    <a:pt x="40" y="10"/>
                  </a:lnTo>
                  <a:lnTo>
                    <a:pt x="40" y="90"/>
                  </a:lnTo>
                  <a:lnTo>
                    <a:pt x="7" y="90"/>
                  </a:lnTo>
                  <a:lnTo>
                    <a:pt x="0" y="124"/>
                  </a:lnTo>
                  <a:lnTo>
                    <a:pt x="6" y="132"/>
                  </a:lnTo>
                  <a:lnTo>
                    <a:pt x="40" y="132"/>
                  </a:lnTo>
                  <a:lnTo>
                    <a:pt x="40" y="273"/>
                  </a:lnTo>
                  <a:cubicBezTo>
                    <a:pt x="40" y="323"/>
                    <a:pt x="67" y="346"/>
                    <a:pt x="109" y="346"/>
                  </a:cubicBezTo>
                  <a:cubicBezTo>
                    <a:pt x="137" y="346"/>
                    <a:pt x="162" y="342"/>
                    <a:pt x="186" y="335"/>
                  </a:cubicBezTo>
                  <a:lnTo>
                    <a:pt x="191" y="327"/>
                  </a:lnTo>
                  <a:lnTo>
                    <a:pt x="180" y="290"/>
                  </a:lnTo>
                  <a:cubicBezTo>
                    <a:pt x="157" y="296"/>
                    <a:pt x="142" y="299"/>
                    <a:pt x="127" y="299"/>
                  </a:cubicBezTo>
                  <a:cubicBezTo>
                    <a:pt x="107" y="299"/>
                    <a:pt x="97" y="286"/>
                    <a:pt x="97" y="263"/>
                  </a:cubicBezTo>
                  <a:lnTo>
                    <a:pt x="97" y="132"/>
                  </a:lnTo>
                  <a:lnTo>
                    <a:pt x="169" y="132"/>
                  </a:lnTo>
                  <a:lnTo>
                    <a:pt x="175" y="94"/>
                  </a:lnTo>
                  <a:lnTo>
                    <a:pt x="169" y="88"/>
                  </a:lnTo>
                  <a:lnTo>
                    <a:pt x="97" y="9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0" name="Freeform 34">
              <a:extLst>
                <a:ext uri="{FF2B5EF4-FFF2-40B4-BE49-F238E27FC236}">
                  <a16:creationId xmlns:a16="http://schemas.microsoft.com/office/drawing/2014/main" id="{061461D4-0B04-397E-3E33-31962B1AD8F4}"/>
                </a:ext>
              </a:extLst>
            </p:cNvPr>
            <p:cNvSpPr>
              <a:spLocks noEditPoints="1"/>
            </p:cNvSpPr>
            <p:nvPr userDrawn="1"/>
          </p:nvSpPr>
          <p:spPr bwMode="auto">
            <a:xfrm>
              <a:off x="3218" y="1417"/>
              <a:ext cx="56" cy="60"/>
            </a:xfrm>
            <a:custGeom>
              <a:avLst/>
              <a:gdLst>
                <a:gd name="T0" fmla="*/ 148 w 247"/>
                <a:gd name="T1" fmla="*/ 150 h 263"/>
                <a:gd name="T2" fmla="*/ 148 w 247"/>
                <a:gd name="T3" fmla="*/ 203 h 263"/>
                <a:gd name="T4" fmla="*/ 92 w 247"/>
                <a:gd name="T5" fmla="*/ 222 h 263"/>
                <a:gd name="T6" fmla="*/ 59 w 247"/>
                <a:gd name="T7" fmla="*/ 196 h 263"/>
                <a:gd name="T8" fmla="*/ 148 w 247"/>
                <a:gd name="T9" fmla="*/ 150 h 263"/>
                <a:gd name="T10" fmla="*/ 206 w 247"/>
                <a:gd name="T11" fmla="*/ 201 h 263"/>
                <a:gd name="T12" fmla="*/ 206 w 247"/>
                <a:gd name="T13" fmla="*/ 86 h 263"/>
                <a:gd name="T14" fmla="*/ 112 w 247"/>
                <a:gd name="T15" fmla="*/ 0 h 263"/>
                <a:gd name="T16" fmla="*/ 19 w 247"/>
                <a:gd name="T17" fmla="*/ 13 h 263"/>
                <a:gd name="T18" fmla="*/ 14 w 247"/>
                <a:gd name="T19" fmla="*/ 21 h 263"/>
                <a:gd name="T20" fmla="*/ 25 w 247"/>
                <a:gd name="T21" fmla="*/ 56 h 263"/>
                <a:gd name="T22" fmla="*/ 97 w 247"/>
                <a:gd name="T23" fmla="*/ 42 h 263"/>
                <a:gd name="T24" fmla="*/ 148 w 247"/>
                <a:gd name="T25" fmla="*/ 112 h 263"/>
                <a:gd name="T26" fmla="*/ 121 w 247"/>
                <a:gd name="T27" fmla="*/ 115 h 263"/>
                <a:gd name="T28" fmla="*/ 0 w 247"/>
                <a:gd name="T29" fmla="*/ 202 h 263"/>
                <a:gd name="T30" fmla="*/ 73 w 247"/>
                <a:gd name="T31" fmla="*/ 263 h 263"/>
                <a:gd name="T32" fmla="*/ 155 w 247"/>
                <a:gd name="T33" fmla="*/ 234 h 263"/>
                <a:gd name="T34" fmla="*/ 200 w 247"/>
                <a:gd name="T35" fmla="*/ 263 h 263"/>
                <a:gd name="T36" fmla="*/ 235 w 247"/>
                <a:gd name="T37" fmla="*/ 225 h 263"/>
                <a:gd name="T38" fmla="*/ 206 w 247"/>
                <a:gd name="T39" fmla="*/ 20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7" h="263">
                  <a:moveTo>
                    <a:pt x="148" y="150"/>
                  </a:moveTo>
                  <a:lnTo>
                    <a:pt x="148" y="203"/>
                  </a:lnTo>
                  <a:cubicBezTo>
                    <a:pt x="131" y="215"/>
                    <a:pt x="113" y="222"/>
                    <a:pt x="92" y="222"/>
                  </a:cubicBezTo>
                  <a:cubicBezTo>
                    <a:pt x="75" y="222"/>
                    <a:pt x="59" y="213"/>
                    <a:pt x="59" y="196"/>
                  </a:cubicBezTo>
                  <a:cubicBezTo>
                    <a:pt x="59" y="170"/>
                    <a:pt x="83" y="154"/>
                    <a:pt x="148" y="150"/>
                  </a:cubicBezTo>
                  <a:close/>
                  <a:moveTo>
                    <a:pt x="206" y="201"/>
                  </a:moveTo>
                  <a:lnTo>
                    <a:pt x="206" y="86"/>
                  </a:lnTo>
                  <a:cubicBezTo>
                    <a:pt x="206" y="17"/>
                    <a:pt x="163" y="0"/>
                    <a:pt x="112" y="0"/>
                  </a:cubicBezTo>
                  <a:cubicBezTo>
                    <a:pt x="81" y="0"/>
                    <a:pt x="46" y="5"/>
                    <a:pt x="19" y="13"/>
                  </a:cubicBezTo>
                  <a:lnTo>
                    <a:pt x="14" y="21"/>
                  </a:lnTo>
                  <a:lnTo>
                    <a:pt x="25" y="56"/>
                  </a:lnTo>
                  <a:cubicBezTo>
                    <a:pt x="54" y="48"/>
                    <a:pt x="74" y="42"/>
                    <a:pt x="97" y="42"/>
                  </a:cubicBezTo>
                  <a:cubicBezTo>
                    <a:pt x="132" y="42"/>
                    <a:pt x="152" y="60"/>
                    <a:pt x="148" y="112"/>
                  </a:cubicBezTo>
                  <a:lnTo>
                    <a:pt x="121" y="115"/>
                  </a:lnTo>
                  <a:cubicBezTo>
                    <a:pt x="32" y="126"/>
                    <a:pt x="0" y="153"/>
                    <a:pt x="0" y="202"/>
                  </a:cubicBezTo>
                  <a:cubicBezTo>
                    <a:pt x="0" y="245"/>
                    <a:pt x="32" y="263"/>
                    <a:pt x="73" y="263"/>
                  </a:cubicBezTo>
                  <a:cubicBezTo>
                    <a:pt x="108" y="263"/>
                    <a:pt x="130" y="254"/>
                    <a:pt x="155" y="234"/>
                  </a:cubicBezTo>
                  <a:cubicBezTo>
                    <a:pt x="160" y="254"/>
                    <a:pt x="176" y="263"/>
                    <a:pt x="200" y="263"/>
                  </a:cubicBezTo>
                  <a:cubicBezTo>
                    <a:pt x="239" y="263"/>
                    <a:pt x="247" y="243"/>
                    <a:pt x="235" y="225"/>
                  </a:cubicBezTo>
                  <a:cubicBezTo>
                    <a:pt x="218" y="228"/>
                    <a:pt x="206" y="222"/>
                    <a:pt x="206" y="201"/>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1" name="Freeform 35">
              <a:extLst>
                <a:ext uri="{FF2B5EF4-FFF2-40B4-BE49-F238E27FC236}">
                  <a16:creationId xmlns:a16="http://schemas.microsoft.com/office/drawing/2014/main" id="{D3FFD88A-C1BC-E273-4232-AD83DAFCBA13}"/>
                </a:ext>
              </a:extLst>
            </p:cNvPr>
            <p:cNvSpPr>
              <a:spLocks noEditPoints="1"/>
            </p:cNvSpPr>
            <p:nvPr userDrawn="1"/>
          </p:nvSpPr>
          <p:spPr bwMode="auto">
            <a:xfrm>
              <a:off x="3319" y="1389"/>
              <a:ext cx="55" cy="86"/>
            </a:xfrm>
            <a:custGeom>
              <a:avLst/>
              <a:gdLst>
                <a:gd name="T0" fmla="*/ 58 w 240"/>
                <a:gd name="T1" fmla="*/ 173 h 376"/>
                <a:gd name="T2" fmla="*/ 58 w 240"/>
                <a:gd name="T3" fmla="*/ 49 h 376"/>
                <a:gd name="T4" fmla="*/ 100 w 240"/>
                <a:gd name="T5" fmla="*/ 47 h 376"/>
                <a:gd name="T6" fmla="*/ 178 w 240"/>
                <a:gd name="T7" fmla="*/ 106 h 376"/>
                <a:gd name="T8" fmla="*/ 58 w 240"/>
                <a:gd name="T9" fmla="*/ 173 h 376"/>
                <a:gd name="T10" fmla="*/ 58 w 240"/>
                <a:gd name="T11" fmla="*/ 220 h 376"/>
                <a:gd name="T12" fmla="*/ 240 w 240"/>
                <a:gd name="T13" fmla="*/ 99 h 376"/>
                <a:gd name="T14" fmla="*/ 111 w 240"/>
                <a:gd name="T15" fmla="*/ 0 h 376"/>
                <a:gd name="T16" fmla="*/ 0 w 240"/>
                <a:gd name="T17" fmla="*/ 4 h 376"/>
                <a:gd name="T18" fmla="*/ 0 w 240"/>
                <a:gd name="T19" fmla="*/ 376 h 376"/>
                <a:gd name="T20" fmla="*/ 58 w 240"/>
                <a:gd name="T21" fmla="*/ 376 h 376"/>
                <a:gd name="T22" fmla="*/ 58 w 240"/>
                <a:gd name="T23" fmla="*/ 220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0" h="376">
                  <a:moveTo>
                    <a:pt x="58" y="173"/>
                  </a:moveTo>
                  <a:lnTo>
                    <a:pt x="58" y="49"/>
                  </a:lnTo>
                  <a:cubicBezTo>
                    <a:pt x="70" y="47"/>
                    <a:pt x="80" y="47"/>
                    <a:pt x="100" y="47"/>
                  </a:cubicBezTo>
                  <a:cubicBezTo>
                    <a:pt x="146" y="47"/>
                    <a:pt x="178" y="64"/>
                    <a:pt x="178" y="106"/>
                  </a:cubicBezTo>
                  <a:cubicBezTo>
                    <a:pt x="178" y="144"/>
                    <a:pt x="154" y="173"/>
                    <a:pt x="58" y="173"/>
                  </a:cubicBezTo>
                  <a:close/>
                  <a:moveTo>
                    <a:pt x="58" y="220"/>
                  </a:moveTo>
                  <a:cubicBezTo>
                    <a:pt x="212" y="220"/>
                    <a:pt x="240" y="153"/>
                    <a:pt x="240" y="99"/>
                  </a:cubicBezTo>
                  <a:cubicBezTo>
                    <a:pt x="240" y="38"/>
                    <a:pt x="195" y="0"/>
                    <a:pt x="111" y="0"/>
                  </a:cubicBezTo>
                  <a:cubicBezTo>
                    <a:pt x="76" y="0"/>
                    <a:pt x="35" y="2"/>
                    <a:pt x="0" y="4"/>
                  </a:cubicBezTo>
                  <a:lnTo>
                    <a:pt x="0" y="376"/>
                  </a:lnTo>
                  <a:lnTo>
                    <a:pt x="58" y="376"/>
                  </a:lnTo>
                  <a:lnTo>
                    <a:pt x="58" y="22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2" name="Freeform 36">
              <a:extLst>
                <a:ext uri="{FF2B5EF4-FFF2-40B4-BE49-F238E27FC236}">
                  <a16:creationId xmlns:a16="http://schemas.microsoft.com/office/drawing/2014/main" id="{C0968B36-8FDB-E045-39BB-187F2035FBA2}"/>
                </a:ext>
              </a:extLst>
            </p:cNvPr>
            <p:cNvSpPr>
              <a:spLocks noEditPoints="1"/>
            </p:cNvSpPr>
            <p:nvPr userDrawn="1"/>
          </p:nvSpPr>
          <p:spPr bwMode="auto">
            <a:xfrm>
              <a:off x="3375" y="1417"/>
              <a:ext cx="57" cy="60"/>
            </a:xfrm>
            <a:custGeom>
              <a:avLst/>
              <a:gdLst>
                <a:gd name="T0" fmla="*/ 149 w 248"/>
                <a:gd name="T1" fmla="*/ 150 h 263"/>
                <a:gd name="T2" fmla="*/ 149 w 248"/>
                <a:gd name="T3" fmla="*/ 203 h 263"/>
                <a:gd name="T4" fmla="*/ 93 w 248"/>
                <a:gd name="T5" fmla="*/ 222 h 263"/>
                <a:gd name="T6" fmla="*/ 60 w 248"/>
                <a:gd name="T7" fmla="*/ 196 h 263"/>
                <a:gd name="T8" fmla="*/ 149 w 248"/>
                <a:gd name="T9" fmla="*/ 150 h 263"/>
                <a:gd name="T10" fmla="*/ 206 w 248"/>
                <a:gd name="T11" fmla="*/ 201 h 263"/>
                <a:gd name="T12" fmla="*/ 206 w 248"/>
                <a:gd name="T13" fmla="*/ 86 h 263"/>
                <a:gd name="T14" fmla="*/ 112 w 248"/>
                <a:gd name="T15" fmla="*/ 0 h 263"/>
                <a:gd name="T16" fmla="*/ 19 w 248"/>
                <a:gd name="T17" fmla="*/ 13 h 263"/>
                <a:gd name="T18" fmla="*/ 14 w 248"/>
                <a:gd name="T19" fmla="*/ 21 h 263"/>
                <a:gd name="T20" fmla="*/ 25 w 248"/>
                <a:gd name="T21" fmla="*/ 56 h 263"/>
                <a:gd name="T22" fmla="*/ 97 w 248"/>
                <a:gd name="T23" fmla="*/ 42 h 263"/>
                <a:gd name="T24" fmla="*/ 149 w 248"/>
                <a:gd name="T25" fmla="*/ 112 h 263"/>
                <a:gd name="T26" fmla="*/ 122 w 248"/>
                <a:gd name="T27" fmla="*/ 115 h 263"/>
                <a:gd name="T28" fmla="*/ 0 w 248"/>
                <a:gd name="T29" fmla="*/ 202 h 263"/>
                <a:gd name="T30" fmla="*/ 73 w 248"/>
                <a:gd name="T31" fmla="*/ 263 h 263"/>
                <a:gd name="T32" fmla="*/ 155 w 248"/>
                <a:gd name="T33" fmla="*/ 234 h 263"/>
                <a:gd name="T34" fmla="*/ 200 w 248"/>
                <a:gd name="T35" fmla="*/ 263 h 263"/>
                <a:gd name="T36" fmla="*/ 236 w 248"/>
                <a:gd name="T37" fmla="*/ 225 h 263"/>
                <a:gd name="T38" fmla="*/ 206 w 248"/>
                <a:gd name="T39" fmla="*/ 20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8" h="263">
                  <a:moveTo>
                    <a:pt x="149" y="150"/>
                  </a:moveTo>
                  <a:lnTo>
                    <a:pt x="149" y="203"/>
                  </a:lnTo>
                  <a:cubicBezTo>
                    <a:pt x="131" y="215"/>
                    <a:pt x="113" y="222"/>
                    <a:pt x="93" y="222"/>
                  </a:cubicBezTo>
                  <a:cubicBezTo>
                    <a:pt x="75" y="222"/>
                    <a:pt x="60" y="213"/>
                    <a:pt x="60" y="196"/>
                  </a:cubicBezTo>
                  <a:cubicBezTo>
                    <a:pt x="60" y="170"/>
                    <a:pt x="83" y="154"/>
                    <a:pt x="149" y="150"/>
                  </a:cubicBezTo>
                  <a:close/>
                  <a:moveTo>
                    <a:pt x="206" y="201"/>
                  </a:moveTo>
                  <a:lnTo>
                    <a:pt x="206" y="86"/>
                  </a:lnTo>
                  <a:cubicBezTo>
                    <a:pt x="206" y="17"/>
                    <a:pt x="163" y="0"/>
                    <a:pt x="112" y="0"/>
                  </a:cubicBezTo>
                  <a:cubicBezTo>
                    <a:pt x="81" y="0"/>
                    <a:pt x="46" y="5"/>
                    <a:pt x="19" y="13"/>
                  </a:cubicBezTo>
                  <a:lnTo>
                    <a:pt x="14" y="21"/>
                  </a:lnTo>
                  <a:lnTo>
                    <a:pt x="25" y="56"/>
                  </a:lnTo>
                  <a:cubicBezTo>
                    <a:pt x="54" y="48"/>
                    <a:pt x="74" y="42"/>
                    <a:pt x="97" y="42"/>
                  </a:cubicBezTo>
                  <a:cubicBezTo>
                    <a:pt x="133" y="42"/>
                    <a:pt x="152" y="60"/>
                    <a:pt x="149" y="112"/>
                  </a:cubicBezTo>
                  <a:lnTo>
                    <a:pt x="122" y="115"/>
                  </a:lnTo>
                  <a:cubicBezTo>
                    <a:pt x="32" y="126"/>
                    <a:pt x="0" y="153"/>
                    <a:pt x="0" y="202"/>
                  </a:cubicBezTo>
                  <a:cubicBezTo>
                    <a:pt x="0" y="245"/>
                    <a:pt x="32" y="263"/>
                    <a:pt x="73" y="263"/>
                  </a:cubicBezTo>
                  <a:cubicBezTo>
                    <a:pt x="108" y="263"/>
                    <a:pt x="130" y="254"/>
                    <a:pt x="155" y="234"/>
                  </a:cubicBezTo>
                  <a:cubicBezTo>
                    <a:pt x="161" y="254"/>
                    <a:pt x="176" y="263"/>
                    <a:pt x="200" y="263"/>
                  </a:cubicBezTo>
                  <a:cubicBezTo>
                    <a:pt x="239" y="263"/>
                    <a:pt x="248" y="243"/>
                    <a:pt x="236" y="225"/>
                  </a:cubicBezTo>
                  <a:cubicBezTo>
                    <a:pt x="218" y="228"/>
                    <a:pt x="206" y="222"/>
                    <a:pt x="206" y="201"/>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3" name="Freeform 37">
              <a:extLst>
                <a:ext uri="{FF2B5EF4-FFF2-40B4-BE49-F238E27FC236}">
                  <a16:creationId xmlns:a16="http://schemas.microsoft.com/office/drawing/2014/main" id="{E963A9B5-FC10-E96A-7A83-174F3EB5F433}"/>
                </a:ext>
              </a:extLst>
            </p:cNvPr>
            <p:cNvSpPr>
              <a:spLocks/>
            </p:cNvSpPr>
            <p:nvPr userDrawn="1"/>
          </p:nvSpPr>
          <p:spPr bwMode="auto">
            <a:xfrm>
              <a:off x="3441" y="1383"/>
              <a:ext cx="13" cy="92"/>
            </a:xfrm>
            <a:custGeom>
              <a:avLst/>
              <a:gdLst>
                <a:gd name="T0" fmla="*/ 50 w 57"/>
                <a:gd name="T1" fmla="*/ 0 h 402"/>
                <a:gd name="T2" fmla="*/ 0 w 57"/>
                <a:gd name="T3" fmla="*/ 9 h 402"/>
                <a:gd name="T4" fmla="*/ 0 w 57"/>
                <a:gd name="T5" fmla="*/ 402 h 402"/>
                <a:gd name="T6" fmla="*/ 57 w 57"/>
                <a:gd name="T7" fmla="*/ 402 h 402"/>
                <a:gd name="T8" fmla="*/ 57 w 57"/>
                <a:gd name="T9" fmla="*/ 6 h 402"/>
                <a:gd name="T10" fmla="*/ 50 w 57"/>
                <a:gd name="T11" fmla="*/ 0 h 402"/>
              </a:gdLst>
              <a:ahLst/>
              <a:cxnLst>
                <a:cxn ang="0">
                  <a:pos x="T0" y="T1"/>
                </a:cxn>
                <a:cxn ang="0">
                  <a:pos x="T2" y="T3"/>
                </a:cxn>
                <a:cxn ang="0">
                  <a:pos x="T4" y="T5"/>
                </a:cxn>
                <a:cxn ang="0">
                  <a:pos x="T6" y="T7"/>
                </a:cxn>
                <a:cxn ang="0">
                  <a:pos x="T8" y="T9"/>
                </a:cxn>
                <a:cxn ang="0">
                  <a:pos x="T10" y="T11"/>
                </a:cxn>
              </a:cxnLst>
              <a:rect l="0" t="0" r="r" b="b"/>
              <a:pathLst>
                <a:path w="57" h="402">
                  <a:moveTo>
                    <a:pt x="50" y="0"/>
                  </a:moveTo>
                  <a:lnTo>
                    <a:pt x="0" y="9"/>
                  </a:lnTo>
                  <a:lnTo>
                    <a:pt x="0" y="402"/>
                  </a:lnTo>
                  <a:lnTo>
                    <a:pt x="57" y="402"/>
                  </a:lnTo>
                  <a:lnTo>
                    <a:pt x="57" y="6"/>
                  </a:lnTo>
                  <a:lnTo>
                    <a:pt x="50"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4" name="Freeform 38">
              <a:extLst>
                <a:ext uri="{FF2B5EF4-FFF2-40B4-BE49-F238E27FC236}">
                  <a16:creationId xmlns:a16="http://schemas.microsoft.com/office/drawing/2014/main" id="{B5293556-4726-2524-7737-5C515EA33754}"/>
                </a:ext>
              </a:extLst>
            </p:cNvPr>
            <p:cNvSpPr>
              <a:spLocks noEditPoints="1"/>
            </p:cNvSpPr>
            <p:nvPr userDrawn="1"/>
          </p:nvSpPr>
          <p:spPr bwMode="auto">
            <a:xfrm>
              <a:off x="3466" y="1417"/>
              <a:ext cx="56" cy="60"/>
            </a:xfrm>
            <a:custGeom>
              <a:avLst/>
              <a:gdLst>
                <a:gd name="T0" fmla="*/ 148 w 247"/>
                <a:gd name="T1" fmla="*/ 150 h 263"/>
                <a:gd name="T2" fmla="*/ 148 w 247"/>
                <a:gd name="T3" fmla="*/ 203 h 263"/>
                <a:gd name="T4" fmla="*/ 92 w 247"/>
                <a:gd name="T5" fmla="*/ 222 h 263"/>
                <a:gd name="T6" fmla="*/ 59 w 247"/>
                <a:gd name="T7" fmla="*/ 196 h 263"/>
                <a:gd name="T8" fmla="*/ 148 w 247"/>
                <a:gd name="T9" fmla="*/ 150 h 263"/>
                <a:gd name="T10" fmla="*/ 205 w 247"/>
                <a:gd name="T11" fmla="*/ 201 h 263"/>
                <a:gd name="T12" fmla="*/ 205 w 247"/>
                <a:gd name="T13" fmla="*/ 86 h 263"/>
                <a:gd name="T14" fmla="*/ 112 w 247"/>
                <a:gd name="T15" fmla="*/ 0 h 263"/>
                <a:gd name="T16" fmla="*/ 19 w 247"/>
                <a:gd name="T17" fmla="*/ 13 h 263"/>
                <a:gd name="T18" fmla="*/ 14 w 247"/>
                <a:gd name="T19" fmla="*/ 21 h 263"/>
                <a:gd name="T20" fmla="*/ 25 w 247"/>
                <a:gd name="T21" fmla="*/ 56 h 263"/>
                <a:gd name="T22" fmla="*/ 97 w 247"/>
                <a:gd name="T23" fmla="*/ 42 h 263"/>
                <a:gd name="T24" fmla="*/ 148 w 247"/>
                <a:gd name="T25" fmla="*/ 112 h 263"/>
                <a:gd name="T26" fmla="*/ 121 w 247"/>
                <a:gd name="T27" fmla="*/ 115 h 263"/>
                <a:gd name="T28" fmla="*/ 0 w 247"/>
                <a:gd name="T29" fmla="*/ 202 h 263"/>
                <a:gd name="T30" fmla="*/ 72 w 247"/>
                <a:gd name="T31" fmla="*/ 263 h 263"/>
                <a:gd name="T32" fmla="*/ 155 w 247"/>
                <a:gd name="T33" fmla="*/ 234 h 263"/>
                <a:gd name="T34" fmla="*/ 200 w 247"/>
                <a:gd name="T35" fmla="*/ 263 h 263"/>
                <a:gd name="T36" fmla="*/ 235 w 247"/>
                <a:gd name="T37" fmla="*/ 225 h 263"/>
                <a:gd name="T38" fmla="*/ 205 w 247"/>
                <a:gd name="T39" fmla="*/ 20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7" h="263">
                  <a:moveTo>
                    <a:pt x="148" y="150"/>
                  </a:moveTo>
                  <a:lnTo>
                    <a:pt x="148" y="203"/>
                  </a:lnTo>
                  <a:cubicBezTo>
                    <a:pt x="131" y="215"/>
                    <a:pt x="113" y="222"/>
                    <a:pt x="92" y="222"/>
                  </a:cubicBezTo>
                  <a:cubicBezTo>
                    <a:pt x="75" y="222"/>
                    <a:pt x="59" y="213"/>
                    <a:pt x="59" y="196"/>
                  </a:cubicBezTo>
                  <a:cubicBezTo>
                    <a:pt x="59" y="170"/>
                    <a:pt x="83" y="154"/>
                    <a:pt x="148" y="150"/>
                  </a:cubicBezTo>
                  <a:close/>
                  <a:moveTo>
                    <a:pt x="205" y="201"/>
                  </a:moveTo>
                  <a:lnTo>
                    <a:pt x="205" y="86"/>
                  </a:lnTo>
                  <a:cubicBezTo>
                    <a:pt x="205" y="17"/>
                    <a:pt x="163" y="0"/>
                    <a:pt x="112" y="0"/>
                  </a:cubicBezTo>
                  <a:cubicBezTo>
                    <a:pt x="81" y="0"/>
                    <a:pt x="46" y="5"/>
                    <a:pt x="19" y="13"/>
                  </a:cubicBezTo>
                  <a:lnTo>
                    <a:pt x="14" y="21"/>
                  </a:lnTo>
                  <a:lnTo>
                    <a:pt x="25" y="56"/>
                  </a:lnTo>
                  <a:cubicBezTo>
                    <a:pt x="54" y="48"/>
                    <a:pt x="74" y="42"/>
                    <a:pt x="97" y="42"/>
                  </a:cubicBezTo>
                  <a:cubicBezTo>
                    <a:pt x="132" y="42"/>
                    <a:pt x="151" y="60"/>
                    <a:pt x="148" y="112"/>
                  </a:cubicBezTo>
                  <a:lnTo>
                    <a:pt x="121" y="115"/>
                  </a:lnTo>
                  <a:cubicBezTo>
                    <a:pt x="32" y="126"/>
                    <a:pt x="0" y="153"/>
                    <a:pt x="0" y="202"/>
                  </a:cubicBezTo>
                  <a:cubicBezTo>
                    <a:pt x="0" y="245"/>
                    <a:pt x="32" y="263"/>
                    <a:pt x="72" y="263"/>
                  </a:cubicBezTo>
                  <a:cubicBezTo>
                    <a:pt x="108" y="263"/>
                    <a:pt x="130" y="254"/>
                    <a:pt x="155" y="234"/>
                  </a:cubicBezTo>
                  <a:cubicBezTo>
                    <a:pt x="160" y="254"/>
                    <a:pt x="176" y="263"/>
                    <a:pt x="200" y="263"/>
                  </a:cubicBezTo>
                  <a:cubicBezTo>
                    <a:pt x="238" y="263"/>
                    <a:pt x="247" y="243"/>
                    <a:pt x="235" y="225"/>
                  </a:cubicBezTo>
                  <a:cubicBezTo>
                    <a:pt x="218" y="228"/>
                    <a:pt x="205" y="222"/>
                    <a:pt x="205" y="201"/>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5" name="Freeform 39">
              <a:extLst>
                <a:ext uri="{FF2B5EF4-FFF2-40B4-BE49-F238E27FC236}">
                  <a16:creationId xmlns:a16="http://schemas.microsoft.com/office/drawing/2014/main" id="{09316612-8BED-B96B-6581-D608BFDC596D}"/>
                </a:ext>
              </a:extLst>
            </p:cNvPr>
            <p:cNvSpPr>
              <a:spLocks/>
            </p:cNvSpPr>
            <p:nvPr userDrawn="1"/>
          </p:nvSpPr>
          <p:spPr bwMode="auto">
            <a:xfrm>
              <a:off x="3527" y="1417"/>
              <a:ext cx="47" cy="60"/>
            </a:xfrm>
            <a:custGeom>
              <a:avLst/>
              <a:gdLst>
                <a:gd name="T0" fmla="*/ 61 w 205"/>
                <a:gd name="T1" fmla="*/ 133 h 263"/>
                <a:gd name="T2" fmla="*/ 134 w 205"/>
                <a:gd name="T3" fmla="*/ 49 h 263"/>
                <a:gd name="T4" fmla="*/ 184 w 205"/>
                <a:gd name="T5" fmla="*/ 56 h 263"/>
                <a:gd name="T6" fmla="*/ 200 w 205"/>
                <a:gd name="T7" fmla="*/ 17 h 263"/>
                <a:gd name="T8" fmla="*/ 196 w 205"/>
                <a:gd name="T9" fmla="*/ 8 h 263"/>
                <a:gd name="T10" fmla="*/ 131 w 205"/>
                <a:gd name="T11" fmla="*/ 0 h 263"/>
                <a:gd name="T12" fmla="*/ 0 w 205"/>
                <a:gd name="T13" fmla="*/ 135 h 263"/>
                <a:gd name="T14" fmla="*/ 117 w 205"/>
                <a:gd name="T15" fmla="*/ 263 h 263"/>
                <a:gd name="T16" fmla="*/ 202 w 205"/>
                <a:gd name="T17" fmla="*/ 248 h 263"/>
                <a:gd name="T18" fmla="*/ 205 w 205"/>
                <a:gd name="T19" fmla="*/ 239 h 263"/>
                <a:gd name="T20" fmla="*/ 192 w 205"/>
                <a:gd name="T21" fmla="*/ 204 h 263"/>
                <a:gd name="T22" fmla="*/ 128 w 205"/>
                <a:gd name="T23" fmla="*/ 216 h 263"/>
                <a:gd name="T24" fmla="*/ 61 w 205"/>
                <a:gd name="T25" fmla="*/ 133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5" h="263">
                  <a:moveTo>
                    <a:pt x="61" y="133"/>
                  </a:moveTo>
                  <a:cubicBezTo>
                    <a:pt x="61" y="85"/>
                    <a:pt x="79" y="49"/>
                    <a:pt x="134" y="49"/>
                  </a:cubicBezTo>
                  <a:cubicBezTo>
                    <a:pt x="148" y="49"/>
                    <a:pt x="168" y="51"/>
                    <a:pt x="184" y="56"/>
                  </a:cubicBezTo>
                  <a:lnTo>
                    <a:pt x="200" y="17"/>
                  </a:lnTo>
                  <a:lnTo>
                    <a:pt x="196" y="8"/>
                  </a:lnTo>
                  <a:cubicBezTo>
                    <a:pt x="173" y="3"/>
                    <a:pt x="155" y="0"/>
                    <a:pt x="131" y="0"/>
                  </a:cubicBezTo>
                  <a:cubicBezTo>
                    <a:pt x="54" y="0"/>
                    <a:pt x="0" y="51"/>
                    <a:pt x="0" y="135"/>
                  </a:cubicBezTo>
                  <a:cubicBezTo>
                    <a:pt x="0" y="229"/>
                    <a:pt x="50" y="263"/>
                    <a:pt x="117" y="263"/>
                  </a:cubicBezTo>
                  <a:cubicBezTo>
                    <a:pt x="149" y="263"/>
                    <a:pt x="172" y="259"/>
                    <a:pt x="202" y="248"/>
                  </a:cubicBezTo>
                  <a:lnTo>
                    <a:pt x="205" y="239"/>
                  </a:lnTo>
                  <a:lnTo>
                    <a:pt x="192" y="204"/>
                  </a:lnTo>
                  <a:cubicBezTo>
                    <a:pt x="167" y="212"/>
                    <a:pt x="148" y="216"/>
                    <a:pt x="128" y="216"/>
                  </a:cubicBezTo>
                  <a:cubicBezTo>
                    <a:pt x="86" y="216"/>
                    <a:pt x="61" y="186"/>
                    <a:pt x="61" y="13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6" name="Freeform 40">
              <a:extLst>
                <a:ext uri="{FF2B5EF4-FFF2-40B4-BE49-F238E27FC236}">
                  <a16:creationId xmlns:a16="http://schemas.microsoft.com/office/drawing/2014/main" id="{075AA0AD-2A28-872B-010C-CA81221BE957}"/>
                </a:ext>
              </a:extLst>
            </p:cNvPr>
            <p:cNvSpPr>
              <a:spLocks/>
            </p:cNvSpPr>
            <p:nvPr userDrawn="1"/>
          </p:nvSpPr>
          <p:spPr bwMode="auto">
            <a:xfrm>
              <a:off x="3584" y="1383"/>
              <a:ext cx="55" cy="92"/>
            </a:xfrm>
            <a:custGeom>
              <a:avLst/>
              <a:gdLst>
                <a:gd name="T0" fmla="*/ 162 w 244"/>
                <a:gd name="T1" fmla="*/ 153 h 402"/>
                <a:gd name="T2" fmla="*/ 57 w 244"/>
                <a:gd name="T3" fmla="*/ 269 h 402"/>
                <a:gd name="T4" fmla="*/ 57 w 244"/>
                <a:gd name="T5" fmla="*/ 6 h 402"/>
                <a:gd name="T6" fmla="*/ 49 w 244"/>
                <a:gd name="T7" fmla="*/ 0 h 402"/>
                <a:gd name="T8" fmla="*/ 0 w 244"/>
                <a:gd name="T9" fmla="*/ 9 h 402"/>
                <a:gd name="T10" fmla="*/ 0 w 244"/>
                <a:gd name="T11" fmla="*/ 402 h 402"/>
                <a:gd name="T12" fmla="*/ 57 w 244"/>
                <a:gd name="T13" fmla="*/ 402 h 402"/>
                <a:gd name="T14" fmla="*/ 57 w 244"/>
                <a:gd name="T15" fmla="*/ 269 h 402"/>
                <a:gd name="T16" fmla="*/ 173 w 244"/>
                <a:gd name="T17" fmla="*/ 402 h 402"/>
                <a:gd name="T18" fmla="*/ 239 w 244"/>
                <a:gd name="T19" fmla="*/ 402 h 402"/>
                <a:gd name="T20" fmla="*/ 244 w 244"/>
                <a:gd name="T21" fmla="*/ 394 h 402"/>
                <a:gd name="T22" fmla="*/ 121 w 244"/>
                <a:gd name="T23" fmla="*/ 268 h 402"/>
                <a:gd name="T24" fmla="*/ 122 w 244"/>
                <a:gd name="T25" fmla="*/ 264 h 402"/>
                <a:gd name="T26" fmla="*/ 225 w 244"/>
                <a:gd name="T27" fmla="*/ 162 h 402"/>
                <a:gd name="T28" fmla="*/ 222 w 244"/>
                <a:gd name="T29" fmla="*/ 153 h 402"/>
                <a:gd name="T30" fmla="*/ 162 w 244"/>
                <a:gd name="T31" fmla="*/ 153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4" h="402">
                  <a:moveTo>
                    <a:pt x="162" y="153"/>
                  </a:moveTo>
                  <a:lnTo>
                    <a:pt x="57" y="269"/>
                  </a:lnTo>
                  <a:lnTo>
                    <a:pt x="57" y="6"/>
                  </a:lnTo>
                  <a:lnTo>
                    <a:pt x="49" y="0"/>
                  </a:lnTo>
                  <a:lnTo>
                    <a:pt x="0" y="9"/>
                  </a:lnTo>
                  <a:lnTo>
                    <a:pt x="0" y="402"/>
                  </a:lnTo>
                  <a:lnTo>
                    <a:pt x="57" y="402"/>
                  </a:lnTo>
                  <a:lnTo>
                    <a:pt x="57" y="269"/>
                  </a:lnTo>
                  <a:lnTo>
                    <a:pt x="173" y="402"/>
                  </a:lnTo>
                  <a:lnTo>
                    <a:pt x="239" y="402"/>
                  </a:lnTo>
                  <a:lnTo>
                    <a:pt x="244" y="394"/>
                  </a:lnTo>
                  <a:lnTo>
                    <a:pt x="121" y="268"/>
                  </a:lnTo>
                  <a:lnTo>
                    <a:pt x="122" y="264"/>
                  </a:lnTo>
                  <a:lnTo>
                    <a:pt x="225" y="162"/>
                  </a:lnTo>
                  <a:lnTo>
                    <a:pt x="222" y="153"/>
                  </a:lnTo>
                  <a:lnTo>
                    <a:pt x="162" y="153"/>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7" name="Freeform 41">
              <a:extLst>
                <a:ext uri="{FF2B5EF4-FFF2-40B4-BE49-F238E27FC236}">
                  <a16:creationId xmlns:a16="http://schemas.microsoft.com/office/drawing/2014/main" id="{4A358E52-CF03-CD5C-FCCF-B9B81F6C8EB4}"/>
                </a:ext>
              </a:extLst>
            </p:cNvPr>
            <p:cNvSpPr>
              <a:spLocks noEditPoints="1"/>
            </p:cNvSpPr>
            <p:nvPr userDrawn="1"/>
          </p:nvSpPr>
          <p:spPr bwMode="auto">
            <a:xfrm>
              <a:off x="3640" y="1385"/>
              <a:ext cx="51" cy="92"/>
            </a:xfrm>
            <a:custGeom>
              <a:avLst/>
              <a:gdLst>
                <a:gd name="T0" fmla="*/ 59 w 225"/>
                <a:gd name="T1" fmla="*/ 275 h 400"/>
                <a:gd name="T2" fmla="*/ 220 w 225"/>
                <a:gd name="T3" fmla="*/ 275 h 400"/>
                <a:gd name="T4" fmla="*/ 225 w 225"/>
                <a:gd name="T5" fmla="*/ 268 h 400"/>
                <a:gd name="T6" fmla="*/ 125 w 225"/>
                <a:gd name="T7" fmla="*/ 137 h 400"/>
                <a:gd name="T8" fmla="*/ 0 w 225"/>
                <a:gd name="T9" fmla="*/ 272 h 400"/>
                <a:gd name="T10" fmla="*/ 120 w 225"/>
                <a:gd name="T11" fmla="*/ 400 h 400"/>
                <a:gd name="T12" fmla="*/ 209 w 225"/>
                <a:gd name="T13" fmla="*/ 385 h 400"/>
                <a:gd name="T14" fmla="*/ 211 w 225"/>
                <a:gd name="T15" fmla="*/ 376 h 400"/>
                <a:gd name="T16" fmla="*/ 199 w 225"/>
                <a:gd name="T17" fmla="*/ 341 h 400"/>
                <a:gd name="T18" fmla="*/ 127 w 225"/>
                <a:gd name="T19" fmla="*/ 353 h 400"/>
                <a:gd name="T20" fmla="*/ 59 w 225"/>
                <a:gd name="T21" fmla="*/ 275 h 400"/>
                <a:gd name="T22" fmla="*/ 60 w 225"/>
                <a:gd name="T23" fmla="*/ 241 h 400"/>
                <a:gd name="T24" fmla="*/ 122 w 225"/>
                <a:gd name="T25" fmla="*/ 178 h 400"/>
                <a:gd name="T26" fmla="*/ 170 w 225"/>
                <a:gd name="T27" fmla="*/ 238 h 400"/>
                <a:gd name="T28" fmla="*/ 60 w 225"/>
                <a:gd name="T29" fmla="*/ 241 h 400"/>
                <a:gd name="T30" fmla="*/ 81 w 225"/>
                <a:gd name="T31" fmla="*/ 102 h 400"/>
                <a:gd name="T32" fmla="*/ 117 w 225"/>
                <a:gd name="T33" fmla="*/ 102 h 400"/>
                <a:gd name="T34" fmla="*/ 194 w 225"/>
                <a:gd name="T35" fmla="*/ 8 h 400"/>
                <a:gd name="T36" fmla="*/ 190 w 225"/>
                <a:gd name="T37" fmla="*/ 0 h 400"/>
                <a:gd name="T38" fmla="*/ 138 w 225"/>
                <a:gd name="T39" fmla="*/ 0 h 400"/>
                <a:gd name="T40" fmla="*/ 78 w 225"/>
                <a:gd name="T41" fmla="*/ 96 h 400"/>
                <a:gd name="T42" fmla="*/ 81 w 225"/>
                <a:gd name="T43" fmla="*/ 102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5" h="400">
                  <a:moveTo>
                    <a:pt x="59" y="275"/>
                  </a:moveTo>
                  <a:lnTo>
                    <a:pt x="220" y="275"/>
                  </a:lnTo>
                  <a:lnTo>
                    <a:pt x="225" y="268"/>
                  </a:lnTo>
                  <a:cubicBezTo>
                    <a:pt x="225" y="181"/>
                    <a:pt x="193" y="137"/>
                    <a:pt x="125" y="137"/>
                  </a:cubicBezTo>
                  <a:cubicBezTo>
                    <a:pt x="64" y="137"/>
                    <a:pt x="0" y="177"/>
                    <a:pt x="0" y="272"/>
                  </a:cubicBezTo>
                  <a:cubicBezTo>
                    <a:pt x="0" y="367"/>
                    <a:pt x="52" y="400"/>
                    <a:pt x="120" y="400"/>
                  </a:cubicBezTo>
                  <a:cubicBezTo>
                    <a:pt x="155" y="400"/>
                    <a:pt x="178" y="397"/>
                    <a:pt x="209" y="385"/>
                  </a:cubicBezTo>
                  <a:lnTo>
                    <a:pt x="211" y="376"/>
                  </a:lnTo>
                  <a:lnTo>
                    <a:pt x="199" y="341"/>
                  </a:lnTo>
                  <a:cubicBezTo>
                    <a:pt x="174" y="349"/>
                    <a:pt x="155" y="353"/>
                    <a:pt x="127" y="353"/>
                  </a:cubicBezTo>
                  <a:cubicBezTo>
                    <a:pt x="81" y="353"/>
                    <a:pt x="59" y="324"/>
                    <a:pt x="59" y="275"/>
                  </a:cubicBezTo>
                  <a:close/>
                  <a:moveTo>
                    <a:pt x="60" y="241"/>
                  </a:moveTo>
                  <a:cubicBezTo>
                    <a:pt x="66" y="196"/>
                    <a:pt x="94" y="178"/>
                    <a:pt x="122" y="178"/>
                  </a:cubicBezTo>
                  <a:cubicBezTo>
                    <a:pt x="154" y="178"/>
                    <a:pt x="168" y="202"/>
                    <a:pt x="170" y="238"/>
                  </a:cubicBezTo>
                  <a:lnTo>
                    <a:pt x="60" y="241"/>
                  </a:lnTo>
                  <a:close/>
                  <a:moveTo>
                    <a:pt x="81" y="102"/>
                  </a:moveTo>
                  <a:lnTo>
                    <a:pt x="117" y="102"/>
                  </a:lnTo>
                  <a:lnTo>
                    <a:pt x="194" y="8"/>
                  </a:lnTo>
                  <a:lnTo>
                    <a:pt x="190" y="0"/>
                  </a:lnTo>
                  <a:lnTo>
                    <a:pt x="138" y="0"/>
                  </a:lnTo>
                  <a:lnTo>
                    <a:pt x="78" y="96"/>
                  </a:lnTo>
                  <a:lnTo>
                    <a:pt x="81" y="102"/>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8" name="Freeform 42">
              <a:extLst>
                <a:ext uri="{FF2B5EF4-FFF2-40B4-BE49-F238E27FC236}">
                  <a16:creationId xmlns:a16="http://schemas.microsoft.com/office/drawing/2014/main" id="{18856636-2DF9-9190-BBC9-44FA6E8EA388}"/>
                </a:ext>
              </a:extLst>
            </p:cNvPr>
            <p:cNvSpPr>
              <a:spLocks/>
            </p:cNvSpPr>
            <p:nvPr userDrawn="1"/>
          </p:nvSpPr>
          <p:spPr bwMode="auto">
            <a:xfrm>
              <a:off x="3704" y="1383"/>
              <a:ext cx="52" cy="92"/>
            </a:xfrm>
            <a:custGeom>
              <a:avLst/>
              <a:gdLst>
                <a:gd name="T0" fmla="*/ 57 w 227"/>
                <a:gd name="T1" fmla="*/ 216 h 402"/>
                <a:gd name="T2" fmla="*/ 121 w 227"/>
                <a:gd name="T3" fmla="*/ 191 h 402"/>
                <a:gd name="T4" fmla="*/ 170 w 227"/>
                <a:gd name="T5" fmla="*/ 247 h 402"/>
                <a:gd name="T6" fmla="*/ 170 w 227"/>
                <a:gd name="T7" fmla="*/ 402 h 402"/>
                <a:gd name="T8" fmla="*/ 227 w 227"/>
                <a:gd name="T9" fmla="*/ 402 h 402"/>
                <a:gd name="T10" fmla="*/ 227 w 227"/>
                <a:gd name="T11" fmla="*/ 239 h 402"/>
                <a:gd name="T12" fmla="*/ 140 w 227"/>
                <a:gd name="T13" fmla="*/ 146 h 402"/>
                <a:gd name="T14" fmla="*/ 57 w 227"/>
                <a:gd name="T15" fmla="*/ 174 h 402"/>
                <a:gd name="T16" fmla="*/ 57 w 227"/>
                <a:gd name="T17" fmla="*/ 6 h 402"/>
                <a:gd name="T18" fmla="*/ 50 w 227"/>
                <a:gd name="T19" fmla="*/ 0 h 402"/>
                <a:gd name="T20" fmla="*/ 0 w 227"/>
                <a:gd name="T21" fmla="*/ 9 h 402"/>
                <a:gd name="T22" fmla="*/ 0 w 227"/>
                <a:gd name="T23" fmla="*/ 402 h 402"/>
                <a:gd name="T24" fmla="*/ 57 w 227"/>
                <a:gd name="T25" fmla="*/ 402 h 402"/>
                <a:gd name="T26" fmla="*/ 57 w 227"/>
                <a:gd name="T27" fmla="*/ 216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7" h="402">
                  <a:moveTo>
                    <a:pt x="57" y="216"/>
                  </a:moveTo>
                  <a:cubicBezTo>
                    <a:pt x="82" y="197"/>
                    <a:pt x="99" y="191"/>
                    <a:pt x="121" y="191"/>
                  </a:cubicBezTo>
                  <a:cubicBezTo>
                    <a:pt x="151" y="191"/>
                    <a:pt x="170" y="212"/>
                    <a:pt x="170" y="247"/>
                  </a:cubicBezTo>
                  <a:lnTo>
                    <a:pt x="170" y="402"/>
                  </a:lnTo>
                  <a:lnTo>
                    <a:pt x="227" y="402"/>
                  </a:lnTo>
                  <a:lnTo>
                    <a:pt x="227" y="239"/>
                  </a:lnTo>
                  <a:cubicBezTo>
                    <a:pt x="227" y="182"/>
                    <a:pt x="202" y="146"/>
                    <a:pt x="140" y="146"/>
                  </a:cubicBezTo>
                  <a:cubicBezTo>
                    <a:pt x="107" y="146"/>
                    <a:pt x="82" y="155"/>
                    <a:pt x="57" y="174"/>
                  </a:cubicBezTo>
                  <a:lnTo>
                    <a:pt x="57" y="6"/>
                  </a:lnTo>
                  <a:lnTo>
                    <a:pt x="50" y="0"/>
                  </a:lnTo>
                  <a:lnTo>
                    <a:pt x="0" y="9"/>
                  </a:lnTo>
                  <a:lnTo>
                    <a:pt x="0" y="402"/>
                  </a:lnTo>
                  <a:lnTo>
                    <a:pt x="57" y="402"/>
                  </a:lnTo>
                  <a:lnTo>
                    <a:pt x="57" y="21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9" name="Freeform 43">
              <a:extLst>
                <a:ext uri="{FF2B5EF4-FFF2-40B4-BE49-F238E27FC236}">
                  <a16:creationId xmlns:a16="http://schemas.microsoft.com/office/drawing/2014/main" id="{0731A85F-A06B-4E8F-FCAC-F5ED0D11658F}"/>
                </a:ext>
              </a:extLst>
            </p:cNvPr>
            <p:cNvSpPr>
              <a:spLocks noEditPoints="1"/>
            </p:cNvSpPr>
            <p:nvPr userDrawn="1"/>
          </p:nvSpPr>
          <p:spPr bwMode="auto">
            <a:xfrm>
              <a:off x="3770" y="1417"/>
              <a:ext cx="58" cy="60"/>
            </a:xfrm>
            <a:custGeom>
              <a:avLst/>
              <a:gdLst>
                <a:gd name="T0" fmla="*/ 129 w 259"/>
                <a:gd name="T1" fmla="*/ 263 h 263"/>
                <a:gd name="T2" fmla="*/ 259 w 259"/>
                <a:gd name="T3" fmla="*/ 132 h 263"/>
                <a:gd name="T4" fmla="*/ 129 w 259"/>
                <a:gd name="T5" fmla="*/ 0 h 263"/>
                <a:gd name="T6" fmla="*/ 0 w 259"/>
                <a:gd name="T7" fmla="*/ 132 h 263"/>
                <a:gd name="T8" fmla="*/ 129 w 259"/>
                <a:gd name="T9" fmla="*/ 263 h 263"/>
                <a:gd name="T10" fmla="*/ 129 w 259"/>
                <a:gd name="T11" fmla="*/ 223 h 263"/>
                <a:gd name="T12" fmla="*/ 59 w 259"/>
                <a:gd name="T13" fmla="*/ 132 h 263"/>
                <a:gd name="T14" fmla="*/ 129 w 259"/>
                <a:gd name="T15" fmla="*/ 40 h 263"/>
                <a:gd name="T16" fmla="*/ 200 w 259"/>
                <a:gd name="T17" fmla="*/ 132 h 263"/>
                <a:gd name="T18" fmla="*/ 129 w 259"/>
                <a:gd name="T19" fmla="*/ 223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9" h="263">
                  <a:moveTo>
                    <a:pt x="129" y="263"/>
                  </a:moveTo>
                  <a:cubicBezTo>
                    <a:pt x="206" y="263"/>
                    <a:pt x="259" y="214"/>
                    <a:pt x="259" y="132"/>
                  </a:cubicBezTo>
                  <a:cubicBezTo>
                    <a:pt x="259" y="34"/>
                    <a:pt x="205" y="0"/>
                    <a:pt x="129" y="0"/>
                  </a:cubicBezTo>
                  <a:cubicBezTo>
                    <a:pt x="52" y="0"/>
                    <a:pt x="0" y="49"/>
                    <a:pt x="0" y="132"/>
                  </a:cubicBezTo>
                  <a:cubicBezTo>
                    <a:pt x="0" y="229"/>
                    <a:pt x="54" y="263"/>
                    <a:pt x="129" y="263"/>
                  </a:cubicBezTo>
                  <a:close/>
                  <a:moveTo>
                    <a:pt x="129" y="223"/>
                  </a:moveTo>
                  <a:cubicBezTo>
                    <a:pt x="90" y="223"/>
                    <a:pt x="59" y="185"/>
                    <a:pt x="59" y="132"/>
                  </a:cubicBezTo>
                  <a:cubicBezTo>
                    <a:pt x="59" y="64"/>
                    <a:pt x="89" y="40"/>
                    <a:pt x="129" y="40"/>
                  </a:cubicBezTo>
                  <a:cubicBezTo>
                    <a:pt x="169" y="40"/>
                    <a:pt x="200" y="78"/>
                    <a:pt x="200" y="132"/>
                  </a:cubicBezTo>
                  <a:cubicBezTo>
                    <a:pt x="200" y="200"/>
                    <a:pt x="169" y="223"/>
                    <a:pt x="129" y="22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0" name="Freeform 44">
              <a:extLst>
                <a:ext uri="{FF2B5EF4-FFF2-40B4-BE49-F238E27FC236}">
                  <a16:creationId xmlns:a16="http://schemas.microsoft.com/office/drawing/2014/main" id="{EFE10289-981B-7D09-7B77-5E0C0289A174}"/>
                </a:ext>
              </a:extLst>
            </p:cNvPr>
            <p:cNvSpPr>
              <a:spLocks/>
            </p:cNvSpPr>
            <p:nvPr userDrawn="1"/>
          </p:nvSpPr>
          <p:spPr bwMode="auto">
            <a:xfrm>
              <a:off x="2728" y="1549"/>
              <a:ext cx="57" cy="58"/>
            </a:xfrm>
            <a:custGeom>
              <a:avLst/>
              <a:gdLst>
                <a:gd name="T0" fmla="*/ 0 w 253"/>
                <a:gd name="T1" fmla="*/ 8 h 251"/>
                <a:gd name="T2" fmla="*/ 96 w 253"/>
                <a:gd name="T3" fmla="*/ 251 h 251"/>
                <a:gd name="T4" fmla="*/ 159 w 253"/>
                <a:gd name="T5" fmla="*/ 246 h 251"/>
                <a:gd name="T6" fmla="*/ 253 w 253"/>
                <a:gd name="T7" fmla="*/ 8 h 251"/>
                <a:gd name="T8" fmla="*/ 248 w 253"/>
                <a:gd name="T9" fmla="*/ 0 h 251"/>
                <a:gd name="T10" fmla="*/ 198 w 253"/>
                <a:gd name="T11" fmla="*/ 0 h 251"/>
                <a:gd name="T12" fmla="*/ 131 w 253"/>
                <a:gd name="T13" fmla="*/ 192 h 251"/>
                <a:gd name="T14" fmla="*/ 127 w 253"/>
                <a:gd name="T15" fmla="*/ 192 h 251"/>
                <a:gd name="T16" fmla="*/ 61 w 253"/>
                <a:gd name="T17" fmla="*/ 0 h 251"/>
                <a:gd name="T18" fmla="*/ 6 w 253"/>
                <a:gd name="T19" fmla="*/ 0 h 251"/>
                <a:gd name="T20" fmla="*/ 0 w 253"/>
                <a:gd name="T21" fmla="*/ 8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3" h="251">
                  <a:moveTo>
                    <a:pt x="0" y="8"/>
                  </a:moveTo>
                  <a:lnTo>
                    <a:pt x="96" y="251"/>
                  </a:lnTo>
                  <a:lnTo>
                    <a:pt x="159" y="246"/>
                  </a:lnTo>
                  <a:lnTo>
                    <a:pt x="253" y="8"/>
                  </a:lnTo>
                  <a:lnTo>
                    <a:pt x="248" y="0"/>
                  </a:lnTo>
                  <a:lnTo>
                    <a:pt x="198" y="0"/>
                  </a:lnTo>
                  <a:lnTo>
                    <a:pt x="131" y="192"/>
                  </a:lnTo>
                  <a:lnTo>
                    <a:pt x="127" y="192"/>
                  </a:lnTo>
                  <a:lnTo>
                    <a:pt x="61" y="0"/>
                  </a:lnTo>
                  <a:lnTo>
                    <a:pt x="6" y="0"/>
                  </a:lnTo>
                  <a:lnTo>
                    <a:pt x="0" y="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1" name="Freeform 45">
              <a:extLst>
                <a:ext uri="{FF2B5EF4-FFF2-40B4-BE49-F238E27FC236}">
                  <a16:creationId xmlns:a16="http://schemas.microsoft.com/office/drawing/2014/main" id="{310B7706-60F7-43E2-6817-FA95BC64DDBA}"/>
                </a:ext>
              </a:extLst>
            </p:cNvPr>
            <p:cNvSpPr>
              <a:spLocks noEditPoints="1"/>
            </p:cNvSpPr>
            <p:nvPr userDrawn="1"/>
          </p:nvSpPr>
          <p:spPr bwMode="auto">
            <a:xfrm>
              <a:off x="2824" y="1519"/>
              <a:ext cx="86" cy="89"/>
            </a:xfrm>
            <a:custGeom>
              <a:avLst/>
              <a:gdLst>
                <a:gd name="T0" fmla="*/ 189 w 377"/>
                <a:gd name="T1" fmla="*/ 387 h 387"/>
                <a:gd name="T2" fmla="*/ 377 w 377"/>
                <a:gd name="T3" fmla="*/ 194 h 387"/>
                <a:gd name="T4" fmla="*/ 189 w 377"/>
                <a:gd name="T5" fmla="*/ 0 h 387"/>
                <a:gd name="T6" fmla="*/ 0 w 377"/>
                <a:gd name="T7" fmla="*/ 194 h 387"/>
                <a:gd name="T8" fmla="*/ 189 w 377"/>
                <a:gd name="T9" fmla="*/ 387 h 387"/>
                <a:gd name="T10" fmla="*/ 63 w 377"/>
                <a:gd name="T11" fmla="*/ 194 h 387"/>
                <a:gd name="T12" fmla="*/ 189 w 377"/>
                <a:gd name="T13" fmla="*/ 46 h 387"/>
                <a:gd name="T14" fmla="*/ 315 w 377"/>
                <a:gd name="T15" fmla="*/ 194 h 387"/>
                <a:gd name="T16" fmla="*/ 189 w 377"/>
                <a:gd name="T17" fmla="*/ 341 h 387"/>
                <a:gd name="T18" fmla="*/ 63 w 377"/>
                <a:gd name="T19" fmla="*/ 19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7" h="387">
                  <a:moveTo>
                    <a:pt x="189" y="387"/>
                  </a:moveTo>
                  <a:cubicBezTo>
                    <a:pt x="300" y="387"/>
                    <a:pt x="377" y="306"/>
                    <a:pt x="377" y="194"/>
                  </a:cubicBezTo>
                  <a:cubicBezTo>
                    <a:pt x="377" y="60"/>
                    <a:pt x="298" y="0"/>
                    <a:pt x="189" y="0"/>
                  </a:cubicBezTo>
                  <a:cubicBezTo>
                    <a:pt x="78" y="0"/>
                    <a:pt x="0" y="81"/>
                    <a:pt x="0" y="194"/>
                  </a:cubicBezTo>
                  <a:cubicBezTo>
                    <a:pt x="0" y="327"/>
                    <a:pt x="80" y="387"/>
                    <a:pt x="189" y="387"/>
                  </a:cubicBezTo>
                  <a:close/>
                  <a:moveTo>
                    <a:pt x="63" y="194"/>
                  </a:moveTo>
                  <a:cubicBezTo>
                    <a:pt x="63" y="109"/>
                    <a:pt x="114" y="46"/>
                    <a:pt x="189" y="46"/>
                  </a:cubicBezTo>
                  <a:cubicBezTo>
                    <a:pt x="264" y="46"/>
                    <a:pt x="315" y="109"/>
                    <a:pt x="315" y="194"/>
                  </a:cubicBezTo>
                  <a:cubicBezTo>
                    <a:pt x="315" y="278"/>
                    <a:pt x="264" y="341"/>
                    <a:pt x="189" y="341"/>
                  </a:cubicBezTo>
                  <a:cubicBezTo>
                    <a:pt x="114" y="341"/>
                    <a:pt x="63" y="278"/>
                    <a:pt x="63" y="194"/>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2" name="Freeform 46">
              <a:extLst>
                <a:ext uri="{FF2B5EF4-FFF2-40B4-BE49-F238E27FC236}">
                  <a16:creationId xmlns:a16="http://schemas.microsoft.com/office/drawing/2014/main" id="{638FFF7D-C3EA-A35F-3BD2-1FF9730B59E1}"/>
                </a:ext>
              </a:extLst>
            </p:cNvPr>
            <p:cNvSpPr>
              <a:spLocks/>
            </p:cNvSpPr>
            <p:nvPr userDrawn="1"/>
          </p:nvSpPr>
          <p:spPr bwMode="auto">
            <a:xfrm>
              <a:off x="2922" y="1514"/>
              <a:ext cx="13" cy="92"/>
            </a:xfrm>
            <a:custGeom>
              <a:avLst/>
              <a:gdLst>
                <a:gd name="T0" fmla="*/ 49 w 57"/>
                <a:gd name="T1" fmla="*/ 0 h 402"/>
                <a:gd name="T2" fmla="*/ 0 w 57"/>
                <a:gd name="T3" fmla="*/ 10 h 402"/>
                <a:gd name="T4" fmla="*/ 0 w 57"/>
                <a:gd name="T5" fmla="*/ 402 h 402"/>
                <a:gd name="T6" fmla="*/ 57 w 57"/>
                <a:gd name="T7" fmla="*/ 402 h 402"/>
                <a:gd name="T8" fmla="*/ 57 w 57"/>
                <a:gd name="T9" fmla="*/ 6 h 402"/>
                <a:gd name="T10" fmla="*/ 49 w 57"/>
                <a:gd name="T11" fmla="*/ 0 h 402"/>
              </a:gdLst>
              <a:ahLst/>
              <a:cxnLst>
                <a:cxn ang="0">
                  <a:pos x="T0" y="T1"/>
                </a:cxn>
                <a:cxn ang="0">
                  <a:pos x="T2" y="T3"/>
                </a:cxn>
                <a:cxn ang="0">
                  <a:pos x="T4" y="T5"/>
                </a:cxn>
                <a:cxn ang="0">
                  <a:pos x="T6" y="T7"/>
                </a:cxn>
                <a:cxn ang="0">
                  <a:pos x="T8" y="T9"/>
                </a:cxn>
                <a:cxn ang="0">
                  <a:pos x="T10" y="T11"/>
                </a:cxn>
              </a:cxnLst>
              <a:rect l="0" t="0" r="r" b="b"/>
              <a:pathLst>
                <a:path w="57" h="402">
                  <a:moveTo>
                    <a:pt x="49" y="0"/>
                  </a:moveTo>
                  <a:lnTo>
                    <a:pt x="0" y="10"/>
                  </a:lnTo>
                  <a:lnTo>
                    <a:pt x="0" y="402"/>
                  </a:lnTo>
                  <a:lnTo>
                    <a:pt x="57" y="402"/>
                  </a:lnTo>
                  <a:lnTo>
                    <a:pt x="57" y="6"/>
                  </a:lnTo>
                  <a:lnTo>
                    <a:pt x="49"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3" name="Freeform 47">
              <a:extLst>
                <a:ext uri="{FF2B5EF4-FFF2-40B4-BE49-F238E27FC236}">
                  <a16:creationId xmlns:a16="http://schemas.microsoft.com/office/drawing/2014/main" id="{34909215-9BF5-B522-6B10-3EA3429CD769}"/>
                </a:ext>
              </a:extLst>
            </p:cNvPr>
            <p:cNvSpPr>
              <a:spLocks noEditPoints="1"/>
            </p:cNvSpPr>
            <p:nvPr userDrawn="1"/>
          </p:nvSpPr>
          <p:spPr bwMode="auto">
            <a:xfrm>
              <a:off x="2949" y="1548"/>
              <a:ext cx="59" cy="60"/>
            </a:xfrm>
            <a:custGeom>
              <a:avLst/>
              <a:gdLst>
                <a:gd name="T0" fmla="*/ 130 w 260"/>
                <a:gd name="T1" fmla="*/ 264 h 264"/>
                <a:gd name="T2" fmla="*/ 260 w 260"/>
                <a:gd name="T3" fmla="*/ 132 h 264"/>
                <a:gd name="T4" fmla="*/ 130 w 260"/>
                <a:gd name="T5" fmla="*/ 0 h 264"/>
                <a:gd name="T6" fmla="*/ 0 w 260"/>
                <a:gd name="T7" fmla="*/ 132 h 264"/>
                <a:gd name="T8" fmla="*/ 130 w 260"/>
                <a:gd name="T9" fmla="*/ 264 h 264"/>
                <a:gd name="T10" fmla="*/ 130 w 260"/>
                <a:gd name="T11" fmla="*/ 223 h 264"/>
                <a:gd name="T12" fmla="*/ 60 w 260"/>
                <a:gd name="T13" fmla="*/ 132 h 264"/>
                <a:gd name="T14" fmla="*/ 130 w 260"/>
                <a:gd name="T15" fmla="*/ 41 h 264"/>
                <a:gd name="T16" fmla="*/ 200 w 260"/>
                <a:gd name="T17" fmla="*/ 132 h 264"/>
                <a:gd name="T18" fmla="*/ 130 w 260"/>
                <a:gd name="T19" fmla="*/ 223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0" h="264">
                  <a:moveTo>
                    <a:pt x="130" y="264"/>
                  </a:moveTo>
                  <a:cubicBezTo>
                    <a:pt x="207" y="264"/>
                    <a:pt x="260" y="215"/>
                    <a:pt x="260" y="132"/>
                  </a:cubicBezTo>
                  <a:cubicBezTo>
                    <a:pt x="260" y="34"/>
                    <a:pt x="206" y="0"/>
                    <a:pt x="130" y="0"/>
                  </a:cubicBezTo>
                  <a:cubicBezTo>
                    <a:pt x="53" y="0"/>
                    <a:pt x="0" y="50"/>
                    <a:pt x="0" y="132"/>
                  </a:cubicBezTo>
                  <a:cubicBezTo>
                    <a:pt x="0" y="230"/>
                    <a:pt x="54" y="264"/>
                    <a:pt x="130" y="264"/>
                  </a:cubicBezTo>
                  <a:close/>
                  <a:moveTo>
                    <a:pt x="130" y="223"/>
                  </a:moveTo>
                  <a:cubicBezTo>
                    <a:pt x="90" y="223"/>
                    <a:pt x="60" y="186"/>
                    <a:pt x="60" y="132"/>
                  </a:cubicBezTo>
                  <a:cubicBezTo>
                    <a:pt x="60" y="64"/>
                    <a:pt x="90" y="41"/>
                    <a:pt x="130" y="41"/>
                  </a:cubicBezTo>
                  <a:cubicBezTo>
                    <a:pt x="170" y="41"/>
                    <a:pt x="200" y="78"/>
                    <a:pt x="200" y="132"/>
                  </a:cubicBezTo>
                  <a:cubicBezTo>
                    <a:pt x="200" y="200"/>
                    <a:pt x="170" y="223"/>
                    <a:pt x="130" y="22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4" name="Freeform 48">
              <a:extLst>
                <a:ext uri="{FF2B5EF4-FFF2-40B4-BE49-F238E27FC236}">
                  <a16:creationId xmlns:a16="http://schemas.microsoft.com/office/drawing/2014/main" id="{F09099F3-1B6A-77FF-E06C-1C101A935F7B}"/>
                </a:ext>
              </a:extLst>
            </p:cNvPr>
            <p:cNvSpPr>
              <a:spLocks/>
            </p:cNvSpPr>
            <p:nvPr userDrawn="1"/>
          </p:nvSpPr>
          <p:spPr bwMode="auto">
            <a:xfrm>
              <a:off x="3012" y="1548"/>
              <a:ext cx="94" cy="58"/>
            </a:xfrm>
            <a:custGeom>
              <a:avLst/>
              <a:gdLst>
                <a:gd name="T0" fmla="*/ 244 w 413"/>
                <a:gd name="T1" fmla="*/ 35 h 256"/>
                <a:gd name="T2" fmla="*/ 174 w 413"/>
                <a:gd name="T3" fmla="*/ 0 h 256"/>
                <a:gd name="T4" fmla="*/ 94 w 413"/>
                <a:gd name="T5" fmla="*/ 31 h 256"/>
                <a:gd name="T6" fmla="*/ 48 w 413"/>
                <a:gd name="T7" fmla="*/ 0 h 256"/>
                <a:gd name="T8" fmla="*/ 12 w 413"/>
                <a:gd name="T9" fmla="*/ 39 h 256"/>
                <a:gd name="T10" fmla="*/ 41 w 413"/>
                <a:gd name="T11" fmla="*/ 63 h 256"/>
                <a:gd name="T12" fmla="*/ 41 w 413"/>
                <a:gd name="T13" fmla="*/ 256 h 256"/>
                <a:gd name="T14" fmla="*/ 99 w 413"/>
                <a:gd name="T15" fmla="*/ 256 h 256"/>
                <a:gd name="T16" fmla="*/ 99 w 413"/>
                <a:gd name="T17" fmla="*/ 70 h 256"/>
                <a:gd name="T18" fmla="*/ 157 w 413"/>
                <a:gd name="T19" fmla="*/ 46 h 256"/>
                <a:gd name="T20" fmla="*/ 199 w 413"/>
                <a:gd name="T21" fmla="*/ 101 h 256"/>
                <a:gd name="T22" fmla="*/ 199 w 413"/>
                <a:gd name="T23" fmla="*/ 256 h 256"/>
                <a:gd name="T24" fmla="*/ 256 w 413"/>
                <a:gd name="T25" fmla="*/ 256 h 256"/>
                <a:gd name="T26" fmla="*/ 256 w 413"/>
                <a:gd name="T27" fmla="*/ 95 h 256"/>
                <a:gd name="T28" fmla="*/ 253 w 413"/>
                <a:gd name="T29" fmla="*/ 71 h 256"/>
                <a:gd name="T30" fmla="*/ 314 w 413"/>
                <a:gd name="T31" fmla="*/ 46 h 256"/>
                <a:gd name="T32" fmla="*/ 356 w 413"/>
                <a:gd name="T33" fmla="*/ 101 h 256"/>
                <a:gd name="T34" fmla="*/ 356 w 413"/>
                <a:gd name="T35" fmla="*/ 256 h 256"/>
                <a:gd name="T36" fmla="*/ 413 w 413"/>
                <a:gd name="T37" fmla="*/ 256 h 256"/>
                <a:gd name="T38" fmla="*/ 413 w 413"/>
                <a:gd name="T39" fmla="*/ 93 h 256"/>
                <a:gd name="T40" fmla="*/ 332 w 413"/>
                <a:gd name="T41" fmla="*/ 0 h 256"/>
                <a:gd name="T42" fmla="*/ 244 w 413"/>
                <a:gd name="T43" fmla="*/ 3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13" h="256">
                  <a:moveTo>
                    <a:pt x="244" y="35"/>
                  </a:moveTo>
                  <a:cubicBezTo>
                    <a:pt x="232" y="12"/>
                    <a:pt x="209" y="0"/>
                    <a:pt x="174" y="0"/>
                  </a:cubicBezTo>
                  <a:cubicBezTo>
                    <a:pt x="141" y="0"/>
                    <a:pt x="114" y="14"/>
                    <a:pt x="94" y="31"/>
                  </a:cubicBezTo>
                  <a:cubicBezTo>
                    <a:pt x="87" y="10"/>
                    <a:pt x="73" y="0"/>
                    <a:pt x="48" y="0"/>
                  </a:cubicBezTo>
                  <a:cubicBezTo>
                    <a:pt x="9" y="0"/>
                    <a:pt x="0" y="21"/>
                    <a:pt x="12" y="39"/>
                  </a:cubicBezTo>
                  <a:cubicBezTo>
                    <a:pt x="29" y="35"/>
                    <a:pt x="41" y="42"/>
                    <a:pt x="41" y="63"/>
                  </a:cubicBezTo>
                  <a:lnTo>
                    <a:pt x="41" y="256"/>
                  </a:lnTo>
                  <a:lnTo>
                    <a:pt x="99" y="256"/>
                  </a:lnTo>
                  <a:lnTo>
                    <a:pt x="99" y="70"/>
                  </a:lnTo>
                  <a:cubicBezTo>
                    <a:pt x="123" y="52"/>
                    <a:pt x="136" y="46"/>
                    <a:pt x="157" y="46"/>
                  </a:cubicBezTo>
                  <a:cubicBezTo>
                    <a:pt x="187" y="46"/>
                    <a:pt x="199" y="66"/>
                    <a:pt x="199" y="101"/>
                  </a:cubicBezTo>
                  <a:lnTo>
                    <a:pt x="199" y="256"/>
                  </a:lnTo>
                  <a:lnTo>
                    <a:pt x="256" y="256"/>
                  </a:lnTo>
                  <a:lnTo>
                    <a:pt x="256" y="95"/>
                  </a:lnTo>
                  <a:cubicBezTo>
                    <a:pt x="256" y="87"/>
                    <a:pt x="255" y="78"/>
                    <a:pt x="253" y="71"/>
                  </a:cubicBezTo>
                  <a:cubicBezTo>
                    <a:pt x="280" y="52"/>
                    <a:pt x="293" y="46"/>
                    <a:pt x="314" y="46"/>
                  </a:cubicBezTo>
                  <a:cubicBezTo>
                    <a:pt x="344" y="46"/>
                    <a:pt x="356" y="66"/>
                    <a:pt x="356" y="101"/>
                  </a:cubicBezTo>
                  <a:lnTo>
                    <a:pt x="356" y="256"/>
                  </a:lnTo>
                  <a:lnTo>
                    <a:pt x="413" y="256"/>
                  </a:lnTo>
                  <a:lnTo>
                    <a:pt x="413" y="93"/>
                  </a:lnTo>
                  <a:cubicBezTo>
                    <a:pt x="413" y="37"/>
                    <a:pt x="392" y="0"/>
                    <a:pt x="332" y="0"/>
                  </a:cubicBezTo>
                  <a:cubicBezTo>
                    <a:pt x="299" y="0"/>
                    <a:pt x="269" y="14"/>
                    <a:pt x="244" y="35"/>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5" name="Freeform 49">
              <a:extLst>
                <a:ext uri="{FF2B5EF4-FFF2-40B4-BE49-F238E27FC236}">
                  <a16:creationId xmlns:a16="http://schemas.microsoft.com/office/drawing/2014/main" id="{8CA8D183-AB11-5548-CDEF-A08965BB8F78}"/>
                </a:ext>
              </a:extLst>
            </p:cNvPr>
            <p:cNvSpPr>
              <a:spLocks noEditPoints="1"/>
            </p:cNvSpPr>
            <p:nvPr userDrawn="1"/>
          </p:nvSpPr>
          <p:spPr bwMode="auto">
            <a:xfrm>
              <a:off x="3119" y="1548"/>
              <a:ext cx="59" cy="60"/>
            </a:xfrm>
            <a:custGeom>
              <a:avLst/>
              <a:gdLst>
                <a:gd name="T0" fmla="*/ 130 w 260"/>
                <a:gd name="T1" fmla="*/ 264 h 264"/>
                <a:gd name="T2" fmla="*/ 260 w 260"/>
                <a:gd name="T3" fmla="*/ 132 h 264"/>
                <a:gd name="T4" fmla="*/ 130 w 260"/>
                <a:gd name="T5" fmla="*/ 0 h 264"/>
                <a:gd name="T6" fmla="*/ 0 w 260"/>
                <a:gd name="T7" fmla="*/ 132 h 264"/>
                <a:gd name="T8" fmla="*/ 130 w 260"/>
                <a:gd name="T9" fmla="*/ 264 h 264"/>
                <a:gd name="T10" fmla="*/ 130 w 260"/>
                <a:gd name="T11" fmla="*/ 223 h 264"/>
                <a:gd name="T12" fmla="*/ 60 w 260"/>
                <a:gd name="T13" fmla="*/ 132 h 264"/>
                <a:gd name="T14" fmla="*/ 130 w 260"/>
                <a:gd name="T15" fmla="*/ 41 h 264"/>
                <a:gd name="T16" fmla="*/ 200 w 260"/>
                <a:gd name="T17" fmla="*/ 132 h 264"/>
                <a:gd name="T18" fmla="*/ 130 w 260"/>
                <a:gd name="T19" fmla="*/ 223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0" h="264">
                  <a:moveTo>
                    <a:pt x="130" y="264"/>
                  </a:moveTo>
                  <a:cubicBezTo>
                    <a:pt x="207" y="264"/>
                    <a:pt x="260" y="215"/>
                    <a:pt x="260" y="132"/>
                  </a:cubicBezTo>
                  <a:cubicBezTo>
                    <a:pt x="260" y="34"/>
                    <a:pt x="206" y="0"/>
                    <a:pt x="130" y="0"/>
                  </a:cubicBezTo>
                  <a:cubicBezTo>
                    <a:pt x="53" y="0"/>
                    <a:pt x="0" y="50"/>
                    <a:pt x="0" y="132"/>
                  </a:cubicBezTo>
                  <a:cubicBezTo>
                    <a:pt x="0" y="230"/>
                    <a:pt x="54" y="264"/>
                    <a:pt x="130" y="264"/>
                  </a:cubicBezTo>
                  <a:close/>
                  <a:moveTo>
                    <a:pt x="130" y="223"/>
                  </a:moveTo>
                  <a:cubicBezTo>
                    <a:pt x="91" y="223"/>
                    <a:pt x="60" y="186"/>
                    <a:pt x="60" y="132"/>
                  </a:cubicBezTo>
                  <a:cubicBezTo>
                    <a:pt x="60" y="64"/>
                    <a:pt x="90" y="41"/>
                    <a:pt x="130" y="41"/>
                  </a:cubicBezTo>
                  <a:cubicBezTo>
                    <a:pt x="170" y="41"/>
                    <a:pt x="200" y="78"/>
                    <a:pt x="200" y="132"/>
                  </a:cubicBezTo>
                  <a:cubicBezTo>
                    <a:pt x="200" y="200"/>
                    <a:pt x="170" y="223"/>
                    <a:pt x="130" y="22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6" name="Freeform 50">
              <a:extLst>
                <a:ext uri="{FF2B5EF4-FFF2-40B4-BE49-F238E27FC236}">
                  <a16:creationId xmlns:a16="http://schemas.microsoft.com/office/drawing/2014/main" id="{5CEB062A-9273-FEF5-AE63-82C07A23BBEB}"/>
                </a:ext>
              </a:extLst>
            </p:cNvPr>
            <p:cNvSpPr>
              <a:spLocks/>
            </p:cNvSpPr>
            <p:nvPr userDrawn="1"/>
          </p:nvSpPr>
          <p:spPr bwMode="auto">
            <a:xfrm>
              <a:off x="3192" y="1548"/>
              <a:ext cx="61" cy="60"/>
            </a:xfrm>
            <a:custGeom>
              <a:avLst/>
              <a:gdLst>
                <a:gd name="T0" fmla="*/ 0 w 268"/>
                <a:gd name="T1" fmla="*/ 10 h 264"/>
                <a:gd name="T2" fmla="*/ 0 w 268"/>
                <a:gd name="T3" fmla="*/ 171 h 264"/>
                <a:gd name="T4" fmla="*/ 86 w 268"/>
                <a:gd name="T5" fmla="*/ 264 h 264"/>
                <a:gd name="T6" fmla="*/ 174 w 268"/>
                <a:gd name="T7" fmla="*/ 233 h 264"/>
                <a:gd name="T8" fmla="*/ 220 w 268"/>
                <a:gd name="T9" fmla="*/ 264 h 264"/>
                <a:gd name="T10" fmla="*/ 256 w 268"/>
                <a:gd name="T11" fmla="*/ 226 h 264"/>
                <a:gd name="T12" fmla="*/ 227 w 268"/>
                <a:gd name="T13" fmla="*/ 201 h 264"/>
                <a:gd name="T14" fmla="*/ 227 w 268"/>
                <a:gd name="T15" fmla="*/ 6 h 264"/>
                <a:gd name="T16" fmla="*/ 219 w 268"/>
                <a:gd name="T17" fmla="*/ 0 h 264"/>
                <a:gd name="T18" fmla="*/ 170 w 268"/>
                <a:gd name="T19" fmla="*/ 10 h 264"/>
                <a:gd name="T20" fmla="*/ 170 w 268"/>
                <a:gd name="T21" fmla="*/ 194 h 264"/>
                <a:gd name="T22" fmla="*/ 106 w 268"/>
                <a:gd name="T23" fmla="*/ 218 h 264"/>
                <a:gd name="T24" fmla="*/ 57 w 268"/>
                <a:gd name="T25" fmla="*/ 163 h 264"/>
                <a:gd name="T26" fmla="*/ 57 w 268"/>
                <a:gd name="T27" fmla="*/ 6 h 264"/>
                <a:gd name="T28" fmla="*/ 50 w 268"/>
                <a:gd name="T29" fmla="*/ 0 h 264"/>
                <a:gd name="T30" fmla="*/ 0 w 268"/>
                <a:gd name="T31" fmla="*/ 10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8" h="264">
                  <a:moveTo>
                    <a:pt x="0" y="10"/>
                  </a:moveTo>
                  <a:lnTo>
                    <a:pt x="0" y="171"/>
                  </a:lnTo>
                  <a:cubicBezTo>
                    <a:pt x="0" y="228"/>
                    <a:pt x="25" y="264"/>
                    <a:pt x="86" y="264"/>
                  </a:cubicBezTo>
                  <a:cubicBezTo>
                    <a:pt x="124" y="264"/>
                    <a:pt x="154" y="250"/>
                    <a:pt x="174" y="233"/>
                  </a:cubicBezTo>
                  <a:cubicBezTo>
                    <a:pt x="181" y="254"/>
                    <a:pt x="195" y="264"/>
                    <a:pt x="220" y="264"/>
                  </a:cubicBezTo>
                  <a:cubicBezTo>
                    <a:pt x="260" y="264"/>
                    <a:pt x="268" y="243"/>
                    <a:pt x="256" y="226"/>
                  </a:cubicBezTo>
                  <a:cubicBezTo>
                    <a:pt x="239" y="229"/>
                    <a:pt x="227" y="222"/>
                    <a:pt x="227" y="201"/>
                  </a:cubicBezTo>
                  <a:lnTo>
                    <a:pt x="227" y="6"/>
                  </a:lnTo>
                  <a:lnTo>
                    <a:pt x="219" y="0"/>
                  </a:lnTo>
                  <a:lnTo>
                    <a:pt x="170" y="10"/>
                  </a:lnTo>
                  <a:lnTo>
                    <a:pt x="170" y="194"/>
                  </a:lnTo>
                  <a:cubicBezTo>
                    <a:pt x="145" y="212"/>
                    <a:pt x="129" y="218"/>
                    <a:pt x="106" y="218"/>
                  </a:cubicBezTo>
                  <a:cubicBezTo>
                    <a:pt x="75" y="218"/>
                    <a:pt x="57" y="198"/>
                    <a:pt x="57" y="163"/>
                  </a:cubicBezTo>
                  <a:lnTo>
                    <a:pt x="57" y="6"/>
                  </a:lnTo>
                  <a:lnTo>
                    <a:pt x="50" y="0"/>
                  </a:lnTo>
                  <a:lnTo>
                    <a:pt x="0" y="1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7" name="Freeform 51">
              <a:extLst>
                <a:ext uri="{FF2B5EF4-FFF2-40B4-BE49-F238E27FC236}">
                  <a16:creationId xmlns:a16="http://schemas.microsoft.com/office/drawing/2014/main" id="{64524AD9-61A1-9531-E942-A608E14C1BA8}"/>
                </a:ext>
              </a:extLst>
            </p:cNvPr>
            <p:cNvSpPr>
              <a:spLocks/>
            </p:cNvSpPr>
            <p:nvPr userDrawn="1"/>
          </p:nvSpPr>
          <p:spPr bwMode="auto">
            <a:xfrm>
              <a:off x="3258" y="1548"/>
              <a:ext cx="46" cy="60"/>
            </a:xfrm>
            <a:custGeom>
              <a:avLst/>
              <a:gdLst>
                <a:gd name="T0" fmla="*/ 61 w 205"/>
                <a:gd name="T1" fmla="*/ 133 h 264"/>
                <a:gd name="T2" fmla="*/ 135 w 205"/>
                <a:gd name="T3" fmla="*/ 49 h 264"/>
                <a:gd name="T4" fmla="*/ 184 w 205"/>
                <a:gd name="T5" fmla="*/ 56 h 264"/>
                <a:gd name="T6" fmla="*/ 200 w 205"/>
                <a:gd name="T7" fmla="*/ 17 h 264"/>
                <a:gd name="T8" fmla="*/ 196 w 205"/>
                <a:gd name="T9" fmla="*/ 9 h 264"/>
                <a:gd name="T10" fmla="*/ 131 w 205"/>
                <a:gd name="T11" fmla="*/ 0 h 264"/>
                <a:gd name="T12" fmla="*/ 0 w 205"/>
                <a:gd name="T13" fmla="*/ 135 h 264"/>
                <a:gd name="T14" fmla="*/ 117 w 205"/>
                <a:gd name="T15" fmla="*/ 264 h 264"/>
                <a:gd name="T16" fmla="*/ 202 w 205"/>
                <a:gd name="T17" fmla="*/ 249 h 264"/>
                <a:gd name="T18" fmla="*/ 205 w 205"/>
                <a:gd name="T19" fmla="*/ 239 h 264"/>
                <a:gd name="T20" fmla="*/ 193 w 205"/>
                <a:gd name="T21" fmla="*/ 204 h 264"/>
                <a:gd name="T22" fmla="*/ 128 w 205"/>
                <a:gd name="T23" fmla="*/ 217 h 264"/>
                <a:gd name="T24" fmla="*/ 61 w 205"/>
                <a:gd name="T25" fmla="*/ 133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5" h="264">
                  <a:moveTo>
                    <a:pt x="61" y="133"/>
                  </a:moveTo>
                  <a:cubicBezTo>
                    <a:pt x="61" y="86"/>
                    <a:pt x="80" y="49"/>
                    <a:pt x="135" y="49"/>
                  </a:cubicBezTo>
                  <a:cubicBezTo>
                    <a:pt x="148" y="49"/>
                    <a:pt x="168" y="52"/>
                    <a:pt x="184" y="56"/>
                  </a:cubicBezTo>
                  <a:lnTo>
                    <a:pt x="200" y="17"/>
                  </a:lnTo>
                  <a:lnTo>
                    <a:pt x="196" y="9"/>
                  </a:lnTo>
                  <a:cubicBezTo>
                    <a:pt x="173" y="3"/>
                    <a:pt x="155" y="0"/>
                    <a:pt x="131" y="0"/>
                  </a:cubicBezTo>
                  <a:cubicBezTo>
                    <a:pt x="54" y="0"/>
                    <a:pt x="0" y="52"/>
                    <a:pt x="0" y="135"/>
                  </a:cubicBezTo>
                  <a:cubicBezTo>
                    <a:pt x="0" y="230"/>
                    <a:pt x="50" y="264"/>
                    <a:pt x="117" y="264"/>
                  </a:cubicBezTo>
                  <a:cubicBezTo>
                    <a:pt x="149" y="264"/>
                    <a:pt x="172" y="260"/>
                    <a:pt x="202" y="249"/>
                  </a:cubicBezTo>
                  <a:lnTo>
                    <a:pt x="205" y="239"/>
                  </a:lnTo>
                  <a:lnTo>
                    <a:pt x="193" y="204"/>
                  </a:lnTo>
                  <a:cubicBezTo>
                    <a:pt x="167" y="212"/>
                    <a:pt x="149" y="217"/>
                    <a:pt x="128" y="217"/>
                  </a:cubicBezTo>
                  <a:cubicBezTo>
                    <a:pt x="86" y="217"/>
                    <a:pt x="61" y="186"/>
                    <a:pt x="61" y="13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8" name="Freeform 52">
              <a:extLst>
                <a:ext uri="{FF2B5EF4-FFF2-40B4-BE49-F238E27FC236}">
                  <a16:creationId xmlns:a16="http://schemas.microsoft.com/office/drawing/2014/main" id="{6D0FFF82-C47B-68EF-970E-75A72F34B97B}"/>
                </a:ext>
              </a:extLst>
            </p:cNvPr>
            <p:cNvSpPr>
              <a:spLocks noEditPoints="1"/>
            </p:cNvSpPr>
            <p:nvPr userDrawn="1"/>
          </p:nvSpPr>
          <p:spPr bwMode="auto">
            <a:xfrm>
              <a:off x="3312" y="1521"/>
              <a:ext cx="17" cy="85"/>
            </a:xfrm>
            <a:custGeom>
              <a:avLst/>
              <a:gdLst>
                <a:gd name="T0" fmla="*/ 59 w 74"/>
                <a:gd name="T1" fmla="*/ 117 h 373"/>
                <a:gd name="T2" fmla="*/ 9 w 74"/>
                <a:gd name="T3" fmla="*/ 127 h 373"/>
                <a:gd name="T4" fmla="*/ 9 w 74"/>
                <a:gd name="T5" fmla="*/ 373 h 373"/>
                <a:gd name="T6" fmla="*/ 66 w 74"/>
                <a:gd name="T7" fmla="*/ 373 h 373"/>
                <a:gd name="T8" fmla="*/ 66 w 74"/>
                <a:gd name="T9" fmla="*/ 123 h 373"/>
                <a:gd name="T10" fmla="*/ 59 w 74"/>
                <a:gd name="T11" fmla="*/ 117 h 373"/>
                <a:gd name="T12" fmla="*/ 38 w 74"/>
                <a:gd name="T13" fmla="*/ 0 h 373"/>
                <a:gd name="T14" fmla="*/ 0 w 74"/>
                <a:gd name="T15" fmla="*/ 37 h 373"/>
                <a:gd name="T16" fmla="*/ 36 w 74"/>
                <a:gd name="T17" fmla="*/ 69 h 373"/>
                <a:gd name="T18" fmla="*/ 74 w 74"/>
                <a:gd name="T19" fmla="*/ 32 h 373"/>
                <a:gd name="T20" fmla="*/ 38 w 74"/>
                <a:gd name="T21" fmla="*/ 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373">
                  <a:moveTo>
                    <a:pt x="59" y="117"/>
                  </a:moveTo>
                  <a:lnTo>
                    <a:pt x="9" y="127"/>
                  </a:lnTo>
                  <a:lnTo>
                    <a:pt x="9" y="373"/>
                  </a:lnTo>
                  <a:lnTo>
                    <a:pt x="66" y="373"/>
                  </a:lnTo>
                  <a:lnTo>
                    <a:pt x="66" y="123"/>
                  </a:lnTo>
                  <a:lnTo>
                    <a:pt x="59" y="117"/>
                  </a:lnTo>
                  <a:close/>
                  <a:moveTo>
                    <a:pt x="38" y="0"/>
                  </a:moveTo>
                  <a:cubicBezTo>
                    <a:pt x="17" y="0"/>
                    <a:pt x="0" y="16"/>
                    <a:pt x="0" y="37"/>
                  </a:cubicBezTo>
                  <a:cubicBezTo>
                    <a:pt x="0" y="54"/>
                    <a:pt x="15" y="69"/>
                    <a:pt x="36" y="69"/>
                  </a:cubicBezTo>
                  <a:cubicBezTo>
                    <a:pt x="60" y="69"/>
                    <a:pt x="74" y="50"/>
                    <a:pt x="74" y="32"/>
                  </a:cubicBezTo>
                  <a:cubicBezTo>
                    <a:pt x="74" y="13"/>
                    <a:pt x="62" y="0"/>
                    <a:pt x="38"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grpSp>
      <p:grpSp>
        <p:nvGrpSpPr>
          <p:cNvPr id="69" name="Group 68">
            <a:extLst>
              <a:ext uri="{FF2B5EF4-FFF2-40B4-BE49-F238E27FC236}">
                <a16:creationId xmlns:a16="http://schemas.microsoft.com/office/drawing/2014/main" id="{199B3412-973F-B49B-2DBB-2F9C6D871B92}"/>
              </a:ext>
            </a:extLst>
          </p:cNvPr>
          <p:cNvGrpSpPr>
            <a:grpSpLocks noChangeAspect="1"/>
          </p:cNvGrpSpPr>
          <p:nvPr userDrawn="1"/>
        </p:nvGrpSpPr>
        <p:grpSpPr>
          <a:xfrm>
            <a:off x="2943979" y="5157192"/>
            <a:ext cx="6304043" cy="701731"/>
            <a:chOff x="3341607" y="5350614"/>
            <a:chExt cx="5446652" cy="606291"/>
          </a:xfrm>
        </p:grpSpPr>
        <p:grpSp>
          <p:nvGrpSpPr>
            <p:cNvPr id="70" name="Group 55">
              <a:extLst>
                <a:ext uri="{FF2B5EF4-FFF2-40B4-BE49-F238E27FC236}">
                  <a16:creationId xmlns:a16="http://schemas.microsoft.com/office/drawing/2014/main" id="{9A0150C2-4F5E-F37E-E8A0-B0CB5C89585B}"/>
                </a:ext>
              </a:extLst>
            </p:cNvPr>
            <p:cNvGrpSpPr>
              <a:grpSpLocks noChangeAspect="1"/>
            </p:cNvGrpSpPr>
            <p:nvPr userDrawn="1"/>
          </p:nvGrpSpPr>
          <p:grpSpPr bwMode="auto">
            <a:xfrm>
              <a:off x="5621238" y="5368641"/>
              <a:ext cx="1395983" cy="588264"/>
              <a:chOff x="3994" y="810"/>
              <a:chExt cx="2748" cy="1158"/>
            </a:xfrm>
          </p:grpSpPr>
          <p:sp>
            <p:nvSpPr>
              <p:cNvPr id="252" name="AutoShape 54">
                <a:extLst>
                  <a:ext uri="{FF2B5EF4-FFF2-40B4-BE49-F238E27FC236}">
                    <a16:creationId xmlns:a16="http://schemas.microsoft.com/office/drawing/2014/main" id="{75A0239A-9846-BF22-178A-36DB8019B57E}"/>
                  </a:ext>
                </a:extLst>
              </p:cNvPr>
              <p:cNvSpPr>
                <a:spLocks noChangeAspect="1" noChangeArrowheads="1" noTextEdit="1"/>
              </p:cNvSpPr>
              <p:nvPr userDrawn="1"/>
            </p:nvSpPr>
            <p:spPr bwMode="auto">
              <a:xfrm>
                <a:off x="3994" y="810"/>
                <a:ext cx="2748" cy="1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53" name="Freeform 56">
                <a:extLst>
                  <a:ext uri="{FF2B5EF4-FFF2-40B4-BE49-F238E27FC236}">
                    <a16:creationId xmlns:a16="http://schemas.microsoft.com/office/drawing/2014/main" id="{9C3AFAE7-2C6B-19DF-6520-223EBC22BE77}"/>
                  </a:ext>
                </a:extLst>
              </p:cNvPr>
              <p:cNvSpPr>
                <a:spLocks noEditPoints="1"/>
              </p:cNvSpPr>
              <p:nvPr userDrawn="1"/>
            </p:nvSpPr>
            <p:spPr bwMode="auto">
              <a:xfrm>
                <a:off x="3992" y="801"/>
                <a:ext cx="2750" cy="1167"/>
              </a:xfrm>
              <a:custGeom>
                <a:avLst/>
                <a:gdLst>
                  <a:gd name="T0" fmla="*/ 2856 w 12112"/>
                  <a:gd name="T1" fmla="*/ 637 h 5116"/>
                  <a:gd name="T2" fmla="*/ 1979 w 12112"/>
                  <a:gd name="T3" fmla="*/ 711 h 5116"/>
                  <a:gd name="T4" fmla="*/ 2489 w 12112"/>
                  <a:gd name="T5" fmla="*/ 872 h 5116"/>
                  <a:gd name="T6" fmla="*/ 3207 w 12112"/>
                  <a:gd name="T7" fmla="*/ 934 h 5116"/>
                  <a:gd name="T8" fmla="*/ 1620 w 12112"/>
                  <a:gd name="T9" fmla="*/ 1013 h 5116"/>
                  <a:gd name="T10" fmla="*/ 1216 w 12112"/>
                  <a:gd name="T11" fmla="*/ 1248 h 5116"/>
                  <a:gd name="T12" fmla="*/ 929 w 12112"/>
                  <a:gd name="T13" fmla="*/ 1299 h 5116"/>
                  <a:gd name="T14" fmla="*/ 4474 w 12112"/>
                  <a:gd name="T15" fmla="*/ 1406 h 5116"/>
                  <a:gd name="T16" fmla="*/ 531 w 12112"/>
                  <a:gd name="T17" fmla="*/ 1478 h 5116"/>
                  <a:gd name="T18" fmla="*/ 4715 w 12112"/>
                  <a:gd name="T19" fmla="*/ 1569 h 5116"/>
                  <a:gd name="T20" fmla="*/ 4038 w 12112"/>
                  <a:gd name="T21" fmla="*/ 1672 h 5116"/>
                  <a:gd name="T22" fmla="*/ 236 w 12112"/>
                  <a:gd name="T23" fmla="*/ 1706 h 5116"/>
                  <a:gd name="T24" fmla="*/ 112 w 12112"/>
                  <a:gd name="T25" fmla="*/ 1699 h 5116"/>
                  <a:gd name="T26" fmla="*/ 4316 w 12112"/>
                  <a:gd name="T27" fmla="*/ 1811 h 5116"/>
                  <a:gd name="T28" fmla="*/ 4160 w 12112"/>
                  <a:gd name="T29" fmla="*/ 1905 h 5116"/>
                  <a:gd name="T30" fmla="*/ 5223 w 12112"/>
                  <a:gd name="T31" fmla="*/ 1903 h 5116"/>
                  <a:gd name="T32" fmla="*/ 5561 w 12112"/>
                  <a:gd name="T33" fmla="*/ 1974 h 5116"/>
                  <a:gd name="T34" fmla="*/ 5971 w 12112"/>
                  <a:gd name="T35" fmla="*/ 2013 h 5116"/>
                  <a:gd name="T36" fmla="*/ 275 w 12112"/>
                  <a:gd name="T37" fmla="*/ 2132 h 5116"/>
                  <a:gd name="T38" fmla="*/ 385 w 12112"/>
                  <a:gd name="T39" fmla="*/ 2260 h 5116"/>
                  <a:gd name="T40" fmla="*/ 274 w 12112"/>
                  <a:gd name="T41" fmla="*/ 2585 h 5116"/>
                  <a:gd name="T42" fmla="*/ 6270 w 12112"/>
                  <a:gd name="T43" fmla="*/ 2585 h 5116"/>
                  <a:gd name="T44" fmla="*/ 6023 w 12112"/>
                  <a:gd name="T45" fmla="*/ 2792 h 5116"/>
                  <a:gd name="T46" fmla="*/ 5801 w 12112"/>
                  <a:gd name="T47" fmla="*/ 2944 h 5116"/>
                  <a:gd name="T48" fmla="*/ 676 w 12112"/>
                  <a:gd name="T49" fmla="*/ 2913 h 5116"/>
                  <a:gd name="T50" fmla="*/ 886 w 12112"/>
                  <a:gd name="T51" fmla="*/ 3134 h 5116"/>
                  <a:gd name="T52" fmla="*/ 5601 w 12112"/>
                  <a:gd name="T53" fmla="*/ 3355 h 5116"/>
                  <a:gd name="T54" fmla="*/ 1224 w 12112"/>
                  <a:gd name="T55" fmla="*/ 3543 h 5116"/>
                  <a:gd name="T56" fmla="*/ 3138 w 12112"/>
                  <a:gd name="T57" fmla="*/ 3532 h 5116"/>
                  <a:gd name="T58" fmla="*/ 2622 w 12112"/>
                  <a:gd name="T59" fmla="*/ 3617 h 5116"/>
                  <a:gd name="T60" fmla="*/ 1465 w 12112"/>
                  <a:gd name="T61" fmla="*/ 3591 h 5116"/>
                  <a:gd name="T62" fmla="*/ 4940 w 12112"/>
                  <a:gd name="T63" fmla="*/ 3695 h 5116"/>
                  <a:gd name="T64" fmla="*/ 4815 w 12112"/>
                  <a:gd name="T65" fmla="*/ 3817 h 5116"/>
                  <a:gd name="T66" fmla="*/ 2619 w 12112"/>
                  <a:gd name="T67" fmla="*/ 3813 h 5116"/>
                  <a:gd name="T68" fmla="*/ 4298 w 12112"/>
                  <a:gd name="T69" fmla="*/ 3935 h 5116"/>
                  <a:gd name="T70" fmla="*/ 4582 w 12112"/>
                  <a:gd name="T71" fmla="*/ 3888 h 5116"/>
                  <a:gd name="T72" fmla="*/ 2440 w 12112"/>
                  <a:gd name="T73" fmla="*/ 4090 h 5116"/>
                  <a:gd name="T74" fmla="*/ 2264 w 12112"/>
                  <a:gd name="T75" fmla="*/ 4192 h 5116"/>
                  <a:gd name="T76" fmla="*/ 748 w 12112"/>
                  <a:gd name="T77" fmla="*/ 3699 h 5116"/>
                  <a:gd name="T78" fmla="*/ 3549 w 12112"/>
                  <a:gd name="T79" fmla="*/ 5116 h 5116"/>
                  <a:gd name="T80" fmla="*/ 3446 w 12112"/>
                  <a:gd name="T81" fmla="*/ 2577 h 5116"/>
                  <a:gd name="T82" fmla="*/ 3847 w 12112"/>
                  <a:gd name="T83" fmla="*/ 448 h 5116"/>
                  <a:gd name="T84" fmla="*/ 7826 w 12112"/>
                  <a:gd name="T85" fmla="*/ 642 h 5116"/>
                  <a:gd name="T86" fmla="*/ 8165 w 12112"/>
                  <a:gd name="T87" fmla="*/ 871 h 5116"/>
                  <a:gd name="T88" fmla="*/ 8193 w 12112"/>
                  <a:gd name="T89" fmla="*/ 1132 h 5116"/>
                  <a:gd name="T90" fmla="*/ 8690 w 12112"/>
                  <a:gd name="T91" fmla="*/ 964 h 5116"/>
                  <a:gd name="T92" fmla="*/ 9574 w 12112"/>
                  <a:gd name="T93" fmla="*/ 1450 h 5116"/>
                  <a:gd name="T94" fmla="*/ 10275 w 12112"/>
                  <a:gd name="T95" fmla="*/ 1292 h 5116"/>
                  <a:gd name="T96" fmla="*/ 10801 w 12112"/>
                  <a:gd name="T97" fmla="*/ 597 h 5116"/>
                  <a:gd name="T98" fmla="*/ 11595 w 12112"/>
                  <a:gd name="T99" fmla="*/ 1191 h 5116"/>
                  <a:gd name="T100" fmla="*/ 12112 w 12112"/>
                  <a:gd name="T101" fmla="*/ 678 h 5116"/>
                  <a:gd name="T102" fmla="*/ 7137 w 12112"/>
                  <a:gd name="T103" fmla="*/ 2621 h 5116"/>
                  <a:gd name="T104" fmla="*/ 7371 w 12112"/>
                  <a:gd name="T105" fmla="*/ 2970 h 5116"/>
                  <a:gd name="T106" fmla="*/ 8418 w 12112"/>
                  <a:gd name="T107" fmla="*/ 2845 h 5116"/>
                  <a:gd name="T108" fmla="*/ 8332 w 12112"/>
                  <a:gd name="T109" fmla="*/ 2561 h 5116"/>
                  <a:gd name="T110" fmla="*/ 8516 w 12112"/>
                  <a:gd name="T111" fmla="*/ 2885 h 5116"/>
                  <a:gd name="T112" fmla="*/ 9290 w 12112"/>
                  <a:gd name="T113" fmla="*/ 2591 h 5116"/>
                  <a:gd name="T114" fmla="*/ 7278 w 12112"/>
                  <a:gd name="T115" fmla="*/ 4308 h 5116"/>
                  <a:gd name="T116" fmla="*/ 7981 w 12112"/>
                  <a:gd name="T117" fmla="*/ 4180 h 5116"/>
                  <a:gd name="T118" fmla="*/ 8629 w 12112"/>
                  <a:gd name="T119" fmla="*/ 4278 h 5116"/>
                  <a:gd name="T120" fmla="*/ 8863 w 12112"/>
                  <a:gd name="T121" fmla="*/ 3907 h 5116"/>
                  <a:gd name="T122" fmla="*/ 9780 w 12112"/>
                  <a:gd name="T123" fmla="*/ 3591 h 5116"/>
                  <a:gd name="T124" fmla="*/ 11448 w 12112"/>
                  <a:gd name="T125" fmla="*/ 4557 h 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112" h="5116">
                    <a:moveTo>
                      <a:pt x="2641" y="717"/>
                    </a:moveTo>
                    <a:cubicBezTo>
                      <a:pt x="2611" y="701"/>
                      <a:pt x="2600" y="665"/>
                      <a:pt x="2615" y="635"/>
                    </a:cubicBezTo>
                    <a:cubicBezTo>
                      <a:pt x="2630" y="605"/>
                      <a:pt x="2667" y="594"/>
                      <a:pt x="2696" y="609"/>
                    </a:cubicBezTo>
                    <a:cubicBezTo>
                      <a:pt x="2726" y="624"/>
                      <a:pt x="2738" y="661"/>
                      <a:pt x="2722" y="691"/>
                    </a:cubicBezTo>
                    <a:lnTo>
                      <a:pt x="2722" y="691"/>
                    </a:lnTo>
                    <a:cubicBezTo>
                      <a:pt x="2712" y="711"/>
                      <a:pt x="2691" y="723"/>
                      <a:pt x="2669" y="723"/>
                    </a:cubicBezTo>
                    <a:cubicBezTo>
                      <a:pt x="2659" y="723"/>
                      <a:pt x="2650" y="721"/>
                      <a:pt x="2641" y="717"/>
                    </a:cubicBezTo>
                    <a:close/>
                    <a:moveTo>
                      <a:pt x="2840" y="721"/>
                    </a:moveTo>
                    <a:lnTo>
                      <a:pt x="2840" y="721"/>
                    </a:lnTo>
                    <a:cubicBezTo>
                      <a:pt x="2821" y="693"/>
                      <a:pt x="2828" y="656"/>
                      <a:pt x="2856" y="637"/>
                    </a:cubicBezTo>
                    <a:cubicBezTo>
                      <a:pt x="2884" y="619"/>
                      <a:pt x="2921" y="626"/>
                      <a:pt x="2940" y="654"/>
                    </a:cubicBezTo>
                    <a:cubicBezTo>
                      <a:pt x="2958" y="681"/>
                      <a:pt x="2951" y="719"/>
                      <a:pt x="2923" y="737"/>
                    </a:cubicBezTo>
                    <a:cubicBezTo>
                      <a:pt x="2913" y="744"/>
                      <a:pt x="2901" y="747"/>
                      <a:pt x="2890" y="747"/>
                    </a:cubicBezTo>
                    <a:cubicBezTo>
                      <a:pt x="2870" y="747"/>
                      <a:pt x="2851" y="738"/>
                      <a:pt x="2840" y="721"/>
                    </a:cubicBezTo>
                    <a:close/>
                    <a:moveTo>
                      <a:pt x="1979" y="711"/>
                    </a:moveTo>
                    <a:cubicBezTo>
                      <a:pt x="1971" y="679"/>
                      <a:pt x="1990" y="646"/>
                      <a:pt x="2022" y="638"/>
                    </a:cubicBezTo>
                    <a:cubicBezTo>
                      <a:pt x="2055" y="630"/>
                      <a:pt x="2088" y="649"/>
                      <a:pt x="2096" y="682"/>
                    </a:cubicBezTo>
                    <a:cubicBezTo>
                      <a:pt x="2104" y="714"/>
                      <a:pt x="2084" y="747"/>
                      <a:pt x="2052" y="755"/>
                    </a:cubicBezTo>
                    <a:cubicBezTo>
                      <a:pt x="2047" y="756"/>
                      <a:pt x="2042" y="757"/>
                      <a:pt x="2037" y="757"/>
                    </a:cubicBezTo>
                    <a:cubicBezTo>
                      <a:pt x="2010" y="757"/>
                      <a:pt x="1986" y="739"/>
                      <a:pt x="1979" y="711"/>
                    </a:cubicBezTo>
                    <a:close/>
                    <a:moveTo>
                      <a:pt x="2229" y="753"/>
                    </a:moveTo>
                    <a:cubicBezTo>
                      <a:pt x="2208" y="727"/>
                      <a:pt x="2212" y="689"/>
                      <a:pt x="2238" y="668"/>
                    </a:cubicBezTo>
                    <a:cubicBezTo>
                      <a:pt x="2264" y="647"/>
                      <a:pt x="2302" y="651"/>
                      <a:pt x="2323" y="676"/>
                    </a:cubicBezTo>
                    <a:cubicBezTo>
                      <a:pt x="2344" y="703"/>
                      <a:pt x="2340" y="740"/>
                      <a:pt x="2314" y="762"/>
                    </a:cubicBezTo>
                    <a:cubicBezTo>
                      <a:pt x="2303" y="770"/>
                      <a:pt x="2290" y="775"/>
                      <a:pt x="2276" y="775"/>
                    </a:cubicBezTo>
                    <a:cubicBezTo>
                      <a:pt x="2259" y="775"/>
                      <a:pt x="2241" y="767"/>
                      <a:pt x="2229" y="753"/>
                    </a:cubicBezTo>
                    <a:close/>
                    <a:moveTo>
                      <a:pt x="2409" y="844"/>
                    </a:moveTo>
                    <a:cubicBezTo>
                      <a:pt x="2394" y="814"/>
                      <a:pt x="2407" y="778"/>
                      <a:pt x="2437" y="763"/>
                    </a:cubicBezTo>
                    <a:cubicBezTo>
                      <a:pt x="2467" y="749"/>
                      <a:pt x="2503" y="762"/>
                      <a:pt x="2518" y="792"/>
                    </a:cubicBezTo>
                    <a:cubicBezTo>
                      <a:pt x="2532" y="822"/>
                      <a:pt x="2519" y="858"/>
                      <a:pt x="2489" y="872"/>
                    </a:cubicBezTo>
                    <a:cubicBezTo>
                      <a:pt x="2481" y="876"/>
                      <a:pt x="2472" y="878"/>
                      <a:pt x="2463" y="878"/>
                    </a:cubicBezTo>
                    <a:cubicBezTo>
                      <a:pt x="2441" y="878"/>
                      <a:pt x="2419" y="866"/>
                      <a:pt x="2409" y="844"/>
                    </a:cubicBezTo>
                    <a:close/>
                    <a:moveTo>
                      <a:pt x="1807" y="855"/>
                    </a:moveTo>
                    <a:cubicBezTo>
                      <a:pt x="1801" y="822"/>
                      <a:pt x="1823" y="791"/>
                      <a:pt x="1856" y="785"/>
                    </a:cubicBezTo>
                    <a:cubicBezTo>
                      <a:pt x="1889" y="780"/>
                      <a:pt x="1920" y="802"/>
                      <a:pt x="1926" y="835"/>
                    </a:cubicBezTo>
                    <a:cubicBezTo>
                      <a:pt x="1931" y="868"/>
                      <a:pt x="1909" y="899"/>
                      <a:pt x="1876" y="904"/>
                    </a:cubicBezTo>
                    <a:cubicBezTo>
                      <a:pt x="1873" y="905"/>
                      <a:pt x="1870" y="905"/>
                      <a:pt x="1866" y="905"/>
                    </a:cubicBezTo>
                    <a:cubicBezTo>
                      <a:pt x="1837" y="905"/>
                      <a:pt x="1812" y="884"/>
                      <a:pt x="1807" y="855"/>
                    </a:cubicBezTo>
                    <a:close/>
                    <a:moveTo>
                      <a:pt x="3236" y="1015"/>
                    </a:moveTo>
                    <a:cubicBezTo>
                      <a:pt x="3206" y="1000"/>
                      <a:pt x="3193" y="964"/>
                      <a:pt x="3207" y="934"/>
                    </a:cubicBezTo>
                    <a:cubicBezTo>
                      <a:pt x="3221" y="904"/>
                      <a:pt x="3257" y="891"/>
                      <a:pt x="3287" y="905"/>
                    </a:cubicBezTo>
                    <a:cubicBezTo>
                      <a:pt x="3318" y="920"/>
                      <a:pt x="3330" y="956"/>
                      <a:pt x="3316" y="986"/>
                    </a:cubicBezTo>
                    <a:cubicBezTo>
                      <a:pt x="3306" y="1008"/>
                      <a:pt x="3284" y="1020"/>
                      <a:pt x="3262" y="1020"/>
                    </a:cubicBezTo>
                    <a:cubicBezTo>
                      <a:pt x="3253" y="1020"/>
                      <a:pt x="3244" y="1019"/>
                      <a:pt x="3236" y="1015"/>
                    </a:cubicBezTo>
                    <a:close/>
                    <a:moveTo>
                      <a:pt x="1620" y="1013"/>
                    </a:moveTo>
                    <a:cubicBezTo>
                      <a:pt x="1597" y="989"/>
                      <a:pt x="1598" y="950"/>
                      <a:pt x="1622" y="927"/>
                    </a:cubicBezTo>
                    <a:cubicBezTo>
                      <a:pt x="1646" y="904"/>
                      <a:pt x="1684" y="905"/>
                      <a:pt x="1707" y="929"/>
                    </a:cubicBezTo>
                    <a:cubicBezTo>
                      <a:pt x="1730" y="954"/>
                      <a:pt x="1729" y="992"/>
                      <a:pt x="1705" y="1015"/>
                    </a:cubicBezTo>
                    <a:cubicBezTo>
                      <a:pt x="1693" y="1026"/>
                      <a:pt x="1678" y="1031"/>
                      <a:pt x="1663" y="1031"/>
                    </a:cubicBezTo>
                    <a:cubicBezTo>
                      <a:pt x="1647" y="1031"/>
                      <a:pt x="1631" y="1025"/>
                      <a:pt x="1620" y="1013"/>
                    </a:cubicBezTo>
                    <a:close/>
                    <a:moveTo>
                      <a:pt x="3439" y="1162"/>
                    </a:moveTo>
                    <a:cubicBezTo>
                      <a:pt x="3413" y="1141"/>
                      <a:pt x="3408" y="1103"/>
                      <a:pt x="3429" y="1077"/>
                    </a:cubicBezTo>
                    <a:cubicBezTo>
                      <a:pt x="3449" y="1051"/>
                      <a:pt x="3487" y="1046"/>
                      <a:pt x="3514" y="1067"/>
                    </a:cubicBezTo>
                    <a:cubicBezTo>
                      <a:pt x="3540" y="1087"/>
                      <a:pt x="3545" y="1125"/>
                      <a:pt x="3524" y="1151"/>
                    </a:cubicBezTo>
                    <a:cubicBezTo>
                      <a:pt x="3512" y="1167"/>
                      <a:pt x="3494" y="1175"/>
                      <a:pt x="3477" y="1175"/>
                    </a:cubicBezTo>
                    <a:cubicBezTo>
                      <a:pt x="3463" y="1175"/>
                      <a:pt x="3450" y="1170"/>
                      <a:pt x="3439" y="1162"/>
                    </a:cubicBezTo>
                    <a:close/>
                    <a:moveTo>
                      <a:pt x="1133" y="1229"/>
                    </a:moveTo>
                    <a:cubicBezTo>
                      <a:pt x="1115" y="1201"/>
                      <a:pt x="1124" y="1163"/>
                      <a:pt x="1152" y="1146"/>
                    </a:cubicBezTo>
                    <a:cubicBezTo>
                      <a:pt x="1181" y="1128"/>
                      <a:pt x="1218" y="1137"/>
                      <a:pt x="1236" y="1165"/>
                    </a:cubicBezTo>
                    <a:cubicBezTo>
                      <a:pt x="1253" y="1194"/>
                      <a:pt x="1244" y="1231"/>
                      <a:pt x="1216" y="1248"/>
                    </a:cubicBezTo>
                    <a:cubicBezTo>
                      <a:pt x="1206" y="1255"/>
                      <a:pt x="1195" y="1257"/>
                      <a:pt x="1184" y="1257"/>
                    </a:cubicBezTo>
                    <a:cubicBezTo>
                      <a:pt x="1164" y="1257"/>
                      <a:pt x="1144" y="1247"/>
                      <a:pt x="1133" y="1229"/>
                    </a:cubicBezTo>
                    <a:close/>
                    <a:moveTo>
                      <a:pt x="3812" y="1265"/>
                    </a:moveTo>
                    <a:cubicBezTo>
                      <a:pt x="3788" y="1241"/>
                      <a:pt x="3788" y="1203"/>
                      <a:pt x="3812" y="1179"/>
                    </a:cubicBezTo>
                    <a:cubicBezTo>
                      <a:pt x="3835" y="1156"/>
                      <a:pt x="3874" y="1156"/>
                      <a:pt x="3897" y="1180"/>
                    </a:cubicBezTo>
                    <a:cubicBezTo>
                      <a:pt x="3921" y="1203"/>
                      <a:pt x="3920" y="1241"/>
                      <a:pt x="3897" y="1265"/>
                    </a:cubicBezTo>
                    <a:cubicBezTo>
                      <a:pt x="3885" y="1277"/>
                      <a:pt x="3870" y="1283"/>
                      <a:pt x="3854" y="1283"/>
                    </a:cubicBezTo>
                    <a:cubicBezTo>
                      <a:pt x="3839" y="1283"/>
                      <a:pt x="3823" y="1277"/>
                      <a:pt x="3812" y="1265"/>
                    </a:cubicBezTo>
                    <a:close/>
                    <a:moveTo>
                      <a:pt x="917" y="1383"/>
                    </a:moveTo>
                    <a:cubicBezTo>
                      <a:pt x="897" y="1357"/>
                      <a:pt x="902" y="1319"/>
                      <a:pt x="929" y="1299"/>
                    </a:cubicBezTo>
                    <a:cubicBezTo>
                      <a:pt x="955" y="1279"/>
                      <a:pt x="993" y="1284"/>
                      <a:pt x="1013" y="1311"/>
                    </a:cubicBezTo>
                    <a:cubicBezTo>
                      <a:pt x="1033" y="1337"/>
                      <a:pt x="1028" y="1375"/>
                      <a:pt x="1001" y="1395"/>
                    </a:cubicBezTo>
                    <a:cubicBezTo>
                      <a:pt x="990" y="1404"/>
                      <a:pt x="978" y="1407"/>
                      <a:pt x="965" y="1407"/>
                    </a:cubicBezTo>
                    <a:cubicBezTo>
                      <a:pt x="947" y="1407"/>
                      <a:pt x="929" y="1399"/>
                      <a:pt x="917" y="1383"/>
                    </a:cubicBezTo>
                    <a:close/>
                    <a:moveTo>
                      <a:pt x="4474" y="1406"/>
                    </a:moveTo>
                    <a:cubicBezTo>
                      <a:pt x="4470" y="1373"/>
                      <a:pt x="4494" y="1343"/>
                      <a:pt x="4527" y="1340"/>
                    </a:cubicBezTo>
                    <a:cubicBezTo>
                      <a:pt x="4561" y="1336"/>
                      <a:pt x="4591" y="1360"/>
                      <a:pt x="4594" y="1393"/>
                    </a:cubicBezTo>
                    <a:cubicBezTo>
                      <a:pt x="4597" y="1426"/>
                      <a:pt x="4573" y="1456"/>
                      <a:pt x="4540" y="1460"/>
                    </a:cubicBezTo>
                    <a:cubicBezTo>
                      <a:pt x="4538" y="1460"/>
                      <a:pt x="4536" y="1460"/>
                      <a:pt x="4534" y="1460"/>
                    </a:cubicBezTo>
                    <a:cubicBezTo>
                      <a:pt x="4503" y="1460"/>
                      <a:pt x="4477" y="1437"/>
                      <a:pt x="4474" y="1406"/>
                    </a:cubicBezTo>
                    <a:close/>
                    <a:moveTo>
                      <a:pt x="3785" y="1463"/>
                    </a:moveTo>
                    <a:lnTo>
                      <a:pt x="3785" y="1463"/>
                    </a:lnTo>
                    <a:cubicBezTo>
                      <a:pt x="3762" y="1439"/>
                      <a:pt x="3763" y="1401"/>
                      <a:pt x="3787" y="1378"/>
                    </a:cubicBezTo>
                    <a:cubicBezTo>
                      <a:pt x="3811" y="1355"/>
                      <a:pt x="3849" y="1355"/>
                      <a:pt x="3872" y="1380"/>
                    </a:cubicBezTo>
                    <a:cubicBezTo>
                      <a:pt x="3896" y="1404"/>
                      <a:pt x="3895" y="1442"/>
                      <a:pt x="3871" y="1465"/>
                    </a:cubicBezTo>
                    <a:cubicBezTo>
                      <a:pt x="3859" y="1476"/>
                      <a:pt x="3844" y="1482"/>
                      <a:pt x="3829" y="1482"/>
                    </a:cubicBezTo>
                    <a:cubicBezTo>
                      <a:pt x="3813" y="1482"/>
                      <a:pt x="3797" y="1476"/>
                      <a:pt x="3785" y="1463"/>
                    </a:cubicBezTo>
                    <a:close/>
                    <a:moveTo>
                      <a:pt x="415" y="1511"/>
                    </a:moveTo>
                    <a:cubicBezTo>
                      <a:pt x="406" y="1479"/>
                      <a:pt x="425" y="1446"/>
                      <a:pt x="457" y="1437"/>
                    </a:cubicBezTo>
                    <a:cubicBezTo>
                      <a:pt x="489" y="1427"/>
                      <a:pt x="522" y="1446"/>
                      <a:pt x="531" y="1478"/>
                    </a:cubicBezTo>
                    <a:cubicBezTo>
                      <a:pt x="541" y="1510"/>
                      <a:pt x="522" y="1544"/>
                      <a:pt x="490" y="1553"/>
                    </a:cubicBezTo>
                    <a:cubicBezTo>
                      <a:pt x="485" y="1554"/>
                      <a:pt x="479" y="1555"/>
                      <a:pt x="473" y="1555"/>
                    </a:cubicBezTo>
                    <a:cubicBezTo>
                      <a:pt x="447" y="1555"/>
                      <a:pt x="423" y="1538"/>
                      <a:pt x="415" y="1511"/>
                    </a:cubicBezTo>
                    <a:close/>
                    <a:moveTo>
                      <a:pt x="4715" y="1569"/>
                    </a:moveTo>
                    <a:lnTo>
                      <a:pt x="4715" y="1569"/>
                    </a:lnTo>
                    <a:cubicBezTo>
                      <a:pt x="4691" y="1545"/>
                      <a:pt x="4692" y="1507"/>
                      <a:pt x="4716" y="1483"/>
                    </a:cubicBezTo>
                    <a:cubicBezTo>
                      <a:pt x="4740" y="1460"/>
                      <a:pt x="4778" y="1461"/>
                      <a:pt x="4801" y="1485"/>
                    </a:cubicBezTo>
                    <a:cubicBezTo>
                      <a:pt x="4825" y="1509"/>
                      <a:pt x="4824" y="1547"/>
                      <a:pt x="4800" y="1570"/>
                    </a:cubicBezTo>
                    <a:cubicBezTo>
                      <a:pt x="4788" y="1582"/>
                      <a:pt x="4773" y="1587"/>
                      <a:pt x="4758" y="1587"/>
                    </a:cubicBezTo>
                    <a:cubicBezTo>
                      <a:pt x="4742" y="1587"/>
                      <a:pt x="4726" y="1581"/>
                      <a:pt x="4715" y="1569"/>
                    </a:cubicBezTo>
                    <a:close/>
                    <a:moveTo>
                      <a:pt x="4930" y="1599"/>
                    </a:moveTo>
                    <a:cubicBezTo>
                      <a:pt x="4925" y="1566"/>
                      <a:pt x="4947" y="1535"/>
                      <a:pt x="4980" y="1530"/>
                    </a:cubicBezTo>
                    <a:cubicBezTo>
                      <a:pt x="5013" y="1525"/>
                      <a:pt x="5044" y="1547"/>
                      <a:pt x="5049" y="1580"/>
                    </a:cubicBezTo>
                    <a:cubicBezTo>
                      <a:pt x="5054" y="1613"/>
                      <a:pt x="5031" y="1644"/>
                      <a:pt x="4998" y="1649"/>
                    </a:cubicBezTo>
                    <a:cubicBezTo>
                      <a:pt x="4995" y="1650"/>
                      <a:pt x="4992" y="1650"/>
                      <a:pt x="4989" y="1650"/>
                    </a:cubicBezTo>
                    <a:cubicBezTo>
                      <a:pt x="4960" y="1650"/>
                      <a:pt x="4934" y="1628"/>
                      <a:pt x="4930" y="1599"/>
                    </a:cubicBezTo>
                    <a:close/>
                    <a:moveTo>
                      <a:pt x="3953" y="1659"/>
                    </a:moveTo>
                    <a:cubicBezTo>
                      <a:pt x="3933" y="1633"/>
                      <a:pt x="3939" y="1595"/>
                      <a:pt x="3966" y="1575"/>
                    </a:cubicBezTo>
                    <a:cubicBezTo>
                      <a:pt x="3992" y="1555"/>
                      <a:pt x="4030" y="1561"/>
                      <a:pt x="4050" y="1587"/>
                    </a:cubicBezTo>
                    <a:cubicBezTo>
                      <a:pt x="4070" y="1614"/>
                      <a:pt x="4064" y="1652"/>
                      <a:pt x="4038" y="1672"/>
                    </a:cubicBezTo>
                    <a:cubicBezTo>
                      <a:pt x="4027" y="1680"/>
                      <a:pt x="4014" y="1684"/>
                      <a:pt x="4002" y="1684"/>
                    </a:cubicBezTo>
                    <a:cubicBezTo>
                      <a:pt x="3983" y="1684"/>
                      <a:pt x="3965" y="1675"/>
                      <a:pt x="3953" y="1659"/>
                    </a:cubicBezTo>
                    <a:close/>
                    <a:moveTo>
                      <a:pt x="4477" y="1651"/>
                    </a:moveTo>
                    <a:lnTo>
                      <a:pt x="4477" y="1651"/>
                    </a:lnTo>
                    <a:cubicBezTo>
                      <a:pt x="4474" y="1618"/>
                      <a:pt x="4497" y="1588"/>
                      <a:pt x="4531" y="1585"/>
                    </a:cubicBezTo>
                    <a:cubicBezTo>
                      <a:pt x="4564" y="1581"/>
                      <a:pt x="4594" y="1605"/>
                      <a:pt x="4597" y="1638"/>
                    </a:cubicBezTo>
                    <a:cubicBezTo>
                      <a:pt x="4601" y="1671"/>
                      <a:pt x="4577" y="1701"/>
                      <a:pt x="4544" y="1705"/>
                    </a:cubicBezTo>
                    <a:cubicBezTo>
                      <a:pt x="4541" y="1705"/>
                      <a:pt x="4539" y="1705"/>
                      <a:pt x="4537" y="1705"/>
                    </a:cubicBezTo>
                    <a:cubicBezTo>
                      <a:pt x="4507" y="1705"/>
                      <a:pt x="4480" y="1682"/>
                      <a:pt x="4477" y="1651"/>
                    </a:cubicBezTo>
                    <a:close/>
                    <a:moveTo>
                      <a:pt x="236" y="1706"/>
                    </a:moveTo>
                    <a:cubicBezTo>
                      <a:pt x="209" y="1688"/>
                      <a:pt x="202" y="1650"/>
                      <a:pt x="221" y="1622"/>
                    </a:cubicBezTo>
                    <a:lnTo>
                      <a:pt x="221" y="1622"/>
                    </a:lnTo>
                    <a:cubicBezTo>
                      <a:pt x="240" y="1595"/>
                      <a:pt x="278" y="1588"/>
                      <a:pt x="305" y="1607"/>
                    </a:cubicBezTo>
                    <a:cubicBezTo>
                      <a:pt x="332" y="1626"/>
                      <a:pt x="339" y="1663"/>
                      <a:pt x="320" y="1691"/>
                    </a:cubicBezTo>
                    <a:cubicBezTo>
                      <a:pt x="309" y="1708"/>
                      <a:pt x="290" y="1717"/>
                      <a:pt x="271" y="1717"/>
                    </a:cubicBezTo>
                    <a:cubicBezTo>
                      <a:pt x="259" y="1717"/>
                      <a:pt x="247" y="1714"/>
                      <a:pt x="236" y="1706"/>
                    </a:cubicBezTo>
                    <a:close/>
                    <a:moveTo>
                      <a:pt x="27" y="1704"/>
                    </a:moveTo>
                    <a:cubicBezTo>
                      <a:pt x="2" y="1681"/>
                      <a:pt x="0" y="1643"/>
                      <a:pt x="22" y="1618"/>
                    </a:cubicBezTo>
                    <a:cubicBezTo>
                      <a:pt x="45" y="1594"/>
                      <a:pt x="83" y="1592"/>
                      <a:pt x="108" y="1614"/>
                    </a:cubicBezTo>
                    <a:cubicBezTo>
                      <a:pt x="133" y="1636"/>
                      <a:pt x="135" y="1675"/>
                      <a:pt x="112" y="1699"/>
                    </a:cubicBezTo>
                    <a:cubicBezTo>
                      <a:pt x="100" y="1712"/>
                      <a:pt x="84" y="1719"/>
                      <a:pt x="67" y="1719"/>
                    </a:cubicBezTo>
                    <a:cubicBezTo>
                      <a:pt x="53" y="1719"/>
                      <a:pt x="38" y="1714"/>
                      <a:pt x="27" y="1704"/>
                    </a:cubicBezTo>
                    <a:close/>
                    <a:moveTo>
                      <a:pt x="5047" y="1775"/>
                    </a:moveTo>
                    <a:lnTo>
                      <a:pt x="5047" y="1775"/>
                    </a:lnTo>
                    <a:cubicBezTo>
                      <a:pt x="5028" y="1747"/>
                      <a:pt x="5035" y="1710"/>
                      <a:pt x="5063" y="1691"/>
                    </a:cubicBezTo>
                    <a:cubicBezTo>
                      <a:pt x="5090" y="1672"/>
                      <a:pt x="5128" y="1679"/>
                      <a:pt x="5146" y="1707"/>
                    </a:cubicBezTo>
                    <a:cubicBezTo>
                      <a:pt x="5165" y="1735"/>
                      <a:pt x="5158" y="1772"/>
                      <a:pt x="5130" y="1791"/>
                    </a:cubicBezTo>
                    <a:cubicBezTo>
                      <a:pt x="5120" y="1798"/>
                      <a:pt x="5108" y="1801"/>
                      <a:pt x="5097" y="1801"/>
                    </a:cubicBezTo>
                    <a:cubicBezTo>
                      <a:pt x="5077" y="1801"/>
                      <a:pt x="5058" y="1792"/>
                      <a:pt x="5047" y="1775"/>
                    </a:cubicBezTo>
                    <a:close/>
                    <a:moveTo>
                      <a:pt x="4316" y="1811"/>
                    </a:moveTo>
                    <a:cubicBezTo>
                      <a:pt x="4290" y="1790"/>
                      <a:pt x="4286" y="1752"/>
                      <a:pt x="4307" y="1726"/>
                    </a:cubicBezTo>
                    <a:lnTo>
                      <a:pt x="4307" y="1726"/>
                    </a:lnTo>
                    <a:cubicBezTo>
                      <a:pt x="4328" y="1700"/>
                      <a:pt x="4367" y="1697"/>
                      <a:pt x="4392" y="1718"/>
                    </a:cubicBezTo>
                    <a:cubicBezTo>
                      <a:pt x="4418" y="1739"/>
                      <a:pt x="4422" y="1777"/>
                      <a:pt x="4401" y="1803"/>
                    </a:cubicBezTo>
                    <a:cubicBezTo>
                      <a:pt x="4389" y="1817"/>
                      <a:pt x="4371" y="1825"/>
                      <a:pt x="4354" y="1825"/>
                    </a:cubicBezTo>
                    <a:cubicBezTo>
                      <a:pt x="4340" y="1825"/>
                      <a:pt x="4327" y="1820"/>
                      <a:pt x="4316" y="1811"/>
                    </a:cubicBezTo>
                    <a:close/>
                    <a:moveTo>
                      <a:pt x="4076" y="1894"/>
                    </a:moveTo>
                    <a:cubicBezTo>
                      <a:pt x="4055" y="1867"/>
                      <a:pt x="4061" y="1829"/>
                      <a:pt x="4087" y="1809"/>
                    </a:cubicBezTo>
                    <a:cubicBezTo>
                      <a:pt x="4113" y="1789"/>
                      <a:pt x="4151" y="1794"/>
                      <a:pt x="4172" y="1821"/>
                    </a:cubicBezTo>
                    <a:cubicBezTo>
                      <a:pt x="4192" y="1847"/>
                      <a:pt x="4187" y="1885"/>
                      <a:pt x="4160" y="1905"/>
                    </a:cubicBezTo>
                    <a:cubicBezTo>
                      <a:pt x="4149" y="1914"/>
                      <a:pt x="4136" y="1918"/>
                      <a:pt x="4124" y="1918"/>
                    </a:cubicBezTo>
                    <a:cubicBezTo>
                      <a:pt x="4105" y="1918"/>
                      <a:pt x="4088" y="1910"/>
                      <a:pt x="4076" y="1894"/>
                    </a:cubicBezTo>
                    <a:close/>
                    <a:moveTo>
                      <a:pt x="84" y="1946"/>
                    </a:moveTo>
                    <a:cubicBezTo>
                      <a:pt x="60" y="1921"/>
                      <a:pt x="61" y="1883"/>
                      <a:pt x="85" y="1860"/>
                    </a:cubicBezTo>
                    <a:cubicBezTo>
                      <a:pt x="109" y="1837"/>
                      <a:pt x="147" y="1837"/>
                      <a:pt x="170" y="1861"/>
                    </a:cubicBezTo>
                    <a:cubicBezTo>
                      <a:pt x="193" y="1885"/>
                      <a:pt x="193" y="1923"/>
                      <a:pt x="169" y="1947"/>
                    </a:cubicBezTo>
                    <a:cubicBezTo>
                      <a:pt x="157" y="1958"/>
                      <a:pt x="142" y="1964"/>
                      <a:pt x="127" y="1964"/>
                    </a:cubicBezTo>
                    <a:cubicBezTo>
                      <a:pt x="111" y="1964"/>
                      <a:pt x="95" y="1958"/>
                      <a:pt x="84" y="1946"/>
                    </a:cubicBezTo>
                    <a:close/>
                    <a:moveTo>
                      <a:pt x="5220" y="1989"/>
                    </a:moveTo>
                    <a:cubicBezTo>
                      <a:pt x="5197" y="1964"/>
                      <a:pt x="5199" y="1926"/>
                      <a:pt x="5223" y="1903"/>
                    </a:cubicBezTo>
                    <a:cubicBezTo>
                      <a:pt x="5248" y="1881"/>
                      <a:pt x="5286" y="1882"/>
                      <a:pt x="5309" y="1907"/>
                    </a:cubicBezTo>
                    <a:cubicBezTo>
                      <a:pt x="5331" y="1931"/>
                      <a:pt x="5330" y="1969"/>
                      <a:pt x="5305" y="1992"/>
                    </a:cubicBezTo>
                    <a:cubicBezTo>
                      <a:pt x="5294" y="2003"/>
                      <a:pt x="5279" y="2008"/>
                      <a:pt x="5264" y="2008"/>
                    </a:cubicBezTo>
                    <a:cubicBezTo>
                      <a:pt x="5248" y="2008"/>
                      <a:pt x="5232" y="2001"/>
                      <a:pt x="5220" y="1989"/>
                    </a:cubicBezTo>
                    <a:close/>
                    <a:moveTo>
                      <a:pt x="5498" y="2032"/>
                    </a:moveTo>
                    <a:lnTo>
                      <a:pt x="5498" y="2032"/>
                    </a:lnTo>
                    <a:cubicBezTo>
                      <a:pt x="5465" y="2031"/>
                      <a:pt x="5439" y="2003"/>
                      <a:pt x="5440" y="1970"/>
                    </a:cubicBezTo>
                    <a:cubicBezTo>
                      <a:pt x="5441" y="1937"/>
                      <a:pt x="5468" y="1911"/>
                      <a:pt x="5502" y="1911"/>
                    </a:cubicBezTo>
                    <a:lnTo>
                      <a:pt x="5502" y="1911"/>
                    </a:lnTo>
                    <a:cubicBezTo>
                      <a:pt x="5535" y="1912"/>
                      <a:pt x="5561" y="1940"/>
                      <a:pt x="5561" y="1974"/>
                    </a:cubicBezTo>
                    <a:cubicBezTo>
                      <a:pt x="5560" y="2006"/>
                      <a:pt x="5533" y="2032"/>
                      <a:pt x="5500" y="2032"/>
                    </a:cubicBezTo>
                    <a:lnTo>
                      <a:pt x="5498" y="2032"/>
                    </a:lnTo>
                    <a:close/>
                    <a:moveTo>
                      <a:pt x="5746" y="2104"/>
                    </a:moveTo>
                    <a:cubicBezTo>
                      <a:pt x="5713" y="2099"/>
                      <a:pt x="5690" y="2068"/>
                      <a:pt x="5695" y="2035"/>
                    </a:cubicBezTo>
                    <a:cubicBezTo>
                      <a:pt x="5699" y="2002"/>
                      <a:pt x="5730" y="1979"/>
                      <a:pt x="5763" y="1984"/>
                    </a:cubicBezTo>
                    <a:cubicBezTo>
                      <a:pt x="5796" y="1989"/>
                      <a:pt x="5819" y="2019"/>
                      <a:pt x="5814" y="2052"/>
                    </a:cubicBezTo>
                    <a:cubicBezTo>
                      <a:pt x="5810" y="2083"/>
                      <a:pt x="5784" y="2104"/>
                      <a:pt x="5754" y="2104"/>
                    </a:cubicBezTo>
                    <a:cubicBezTo>
                      <a:pt x="5752" y="2104"/>
                      <a:pt x="5749" y="2104"/>
                      <a:pt x="5746" y="2104"/>
                    </a:cubicBezTo>
                    <a:close/>
                    <a:moveTo>
                      <a:pt x="5941" y="2094"/>
                    </a:moveTo>
                    <a:cubicBezTo>
                      <a:pt x="5928" y="2063"/>
                      <a:pt x="5941" y="2027"/>
                      <a:pt x="5971" y="2013"/>
                    </a:cubicBezTo>
                    <a:cubicBezTo>
                      <a:pt x="6002" y="2000"/>
                      <a:pt x="6037" y="2013"/>
                      <a:pt x="6051" y="2043"/>
                    </a:cubicBezTo>
                    <a:cubicBezTo>
                      <a:pt x="6065" y="2074"/>
                      <a:pt x="6052" y="2109"/>
                      <a:pt x="6022" y="2123"/>
                    </a:cubicBezTo>
                    <a:cubicBezTo>
                      <a:pt x="6013" y="2127"/>
                      <a:pt x="6005" y="2129"/>
                      <a:pt x="5997" y="2129"/>
                    </a:cubicBezTo>
                    <a:cubicBezTo>
                      <a:pt x="5974" y="2129"/>
                      <a:pt x="5952" y="2116"/>
                      <a:pt x="5941" y="2094"/>
                    </a:cubicBezTo>
                    <a:close/>
                    <a:moveTo>
                      <a:pt x="275" y="2132"/>
                    </a:moveTo>
                    <a:cubicBezTo>
                      <a:pt x="252" y="2108"/>
                      <a:pt x="252" y="2070"/>
                      <a:pt x="275" y="2046"/>
                    </a:cubicBezTo>
                    <a:cubicBezTo>
                      <a:pt x="299" y="2023"/>
                      <a:pt x="337" y="2023"/>
                      <a:pt x="361" y="2047"/>
                    </a:cubicBezTo>
                    <a:cubicBezTo>
                      <a:pt x="384" y="2070"/>
                      <a:pt x="384" y="2108"/>
                      <a:pt x="361" y="2132"/>
                    </a:cubicBezTo>
                    <a:cubicBezTo>
                      <a:pt x="349" y="2144"/>
                      <a:pt x="333" y="2149"/>
                      <a:pt x="318" y="2149"/>
                    </a:cubicBezTo>
                    <a:cubicBezTo>
                      <a:pt x="302" y="2149"/>
                      <a:pt x="287" y="2144"/>
                      <a:pt x="275" y="2132"/>
                    </a:cubicBezTo>
                    <a:close/>
                    <a:moveTo>
                      <a:pt x="6096" y="2333"/>
                    </a:moveTo>
                    <a:cubicBezTo>
                      <a:pt x="6069" y="2313"/>
                      <a:pt x="6064" y="2275"/>
                      <a:pt x="6084" y="2248"/>
                    </a:cubicBezTo>
                    <a:cubicBezTo>
                      <a:pt x="6104" y="2222"/>
                      <a:pt x="6142" y="2216"/>
                      <a:pt x="6169" y="2236"/>
                    </a:cubicBezTo>
                    <a:lnTo>
                      <a:pt x="6168" y="2236"/>
                    </a:lnTo>
                    <a:cubicBezTo>
                      <a:pt x="6195" y="2256"/>
                      <a:pt x="6201" y="2294"/>
                      <a:pt x="6181" y="2321"/>
                    </a:cubicBezTo>
                    <a:cubicBezTo>
                      <a:pt x="6169" y="2337"/>
                      <a:pt x="6151" y="2345"/>
                      <a:pt x="6132" y="2345"/>
                    </a:cubicBezTo>
                    <a:cubicBezTo>
                      <a:pt x="6120" y="2345"/>
                      <a:pt x="6107" y="2341"/>
                      <a:pt x="6096" y="2333"/>
                    </a:cubicBezTo>
                    <a:close/>
                    <a:moveTo>
                      <a:pt x="331" y="2368"/>
                    </a:moveTo>
                    <a:cubicBezTo>
                      <a:pt x="301" y="2354"/>
                      <a:pt x="289" y="2317"/>
                      <a:pt x="304" y="2287"/>
                    </a:cubicBezTo>
                    <a:cubicBezTo>
                      <a:pt x="318" y="2257"/>
                      <a:pt x="355" y="2245"/>
                      <a:pt x="385" y="2260"/>
                    </a:cubicBezTo>
                    <a:cubicBezTo>
                      <a:pt x="414" y="2275"/>
                      <a:pt x="427" y="2310"/>
                      <a:pt x="412" y="2341"/>
                    </a:cubicBezTo>
                    <a:cubicBezTo>
                      <a:pt x="402" y="2362"/>
                      <a:pt x="380" y="2374"/>
                      <a:pt x="358" y="2374"/>
                    </a:cubicBezTo>
                    <a:cubicBezTo>
                      <a:pt x="349" y="2374"/>
                      <a:pt x="340" y="2372"/>
                      <a:pt x="331" y="2368"/>
                    </a:cubicBezTo>
                    <a:close/>
                    <a:moveTo>
                      <a:pt x="274" y="2585"/>
                    </a:moveTo>
                    <a:lnTo>
                      <a:pt x="274" y="2585"/>
                    </a:lnTo>
                    <a:cubicBezTo>
                      <a:pt x="257" y="2557"/>
                      <a:pt x="267" y="2520"/>
                      <a:pt x="296" y="2503"/>
                    </a:cubicBezTo>
                    <a:cubicBezTo>
                      <a:pt x="325" y="2486"/>
                      <a:pt x="362" y="2496"/>
                      <a:pt x="378" y="2525"/>
                    </a:cubicBezTo>
                    <a:cubicBezTo>
                      <a:pt x="395" y="2553"/>
                      <a:pt x="385" y="2590"/>
                      <a:pt x="357" y="2607"/>
                    </a:cubicBezTo>
                    <a:cubicBezTo>
                      <a:pt x="347" y="2613"/>
                      <a:pt x="336" y="2615"/>
                      <a:pt x="326" y="2615"/>
                    </a:cubicBezTo>
                    <a:cubicBezTo>
                      <a:pt x="305" y="2615"/>
                      <a:pt x="285" y="2605"/>
                      <a:pt x="274" y="2585"/>
                    </a:cubicBezTo>
                    <a:close/>
                    <a:moveTo>
                      <a:pt x="6283" y="2473"/>
                    </a:moveTo>
                    <a:cubicBezTo>
                      <a:pt x="6254" y="2457"/>
                      <a:pt x="6244" y="2420"/>
                      <a:pt x="6260" y="2391"/>
                    </a:cubicBezTo>
                    <a:cubicBezTo>
                      <a:pt x="6276" y="2362"/>
                      <a:pt x="6313" y="2351"/>
                      <a:pt x="6342" y="2368"/>
                    </a:cubicBezTo>
                    <a:cubicBezTo>
                      <a:pt x="6371" y="2384"/>
                      <a:pt x="6382" y="2421"/>
                      <a:pt x="6365" y="2450"/>
                    </a:cubicBezTo>
                    <a:lnTo>
                      <a:pt x="6365" y="2450"/>
                    </a:lnTo>
                    <a:cubicBezTo>
                      <a:pt x="6354" y="2470"/>
                      <a:pt x="6334" y="2481"/>
                      <a:pt x="6312" y="2481"/>
                    </a:cubicBezTo>
                    <a:cubicBezTo>
                      <a:pt x="6303" y="2481"/>
                      <a:pt x="6292" y="2478"/>
                      <a:pt x="6283" y="2473"/>
                    </a:cubicBezTo>
                    <a:close/>
                    <a:moveTo>
                      <a:pt x="6211" y="2690"/>
                    </a:moveTo>
                    <a:cubicBezTo>
                      <a:pt x="6182" y="2674"/>
                      <a:pt x="6171" y="2637"/>
                      <a:pt x="6187" y="2608"/>
                    </a:cubicBezTo>
                    <a:cubicBezTo>
                      <a:pt x="6204" y="2579"/>
                      <a:pt x="6240" y="2569"/>
                      <a:pt x="6270" y="2585"/>
                    </a:cubicBezTo>
                    <a:cubicBezTo>
                      <a:pt x="6299" y="2601"/>
                      <a:pt x="6309" y="2638"/>
                      <a:pt x="6293" y="2667"/>
                    </a:cubicBezTo>
                    <a:lnTo>
                      <a:pt x="6293" y="2667"/>
                    </a:lnTo>
                    <a:cubicBezTo>
                      <a:pt x="6282" y="2687"/>
                      <a:pt x="6261" y="2698"/>
                      <a:pt x="6240" y="2698"/>
                    </a:cubicBezTo>
                    <a:cubicBezTo>
                      <a:pt x="6230" y="2698"/>
                      <a:pt x="6220" y="2696"/>
                      <a:pt x="6211" y="2690"/>
                    </a:cubicBezTo>
                    <a:close/>
                    <a:moveTo>
                      <a:pt x="5993" y="2784"/>
                    </a:moveTo>
                    <a:cubicBezTo>
                      <a:pt x="5964" y="2767"/>
                      <a:pt x="5954" y="2731"/>
                      <a:pt x="5970" y="2702"/>
                    </a:cubicBezTo>
                    <a:cubicBezTo>
                      <a:pt x="5986" y="2673"/>
                      <a:pt x="6023" y="2662"/>
                      <a:pt x="6052" y="2678"/>
                    </a:cubicBezTo>
                    <a:cubicBezTo>
                      <a:pt x="6081" y="2695"/>
                      <a:pt x="6092" y="2732"/>
                      <a:pt x="6075" y="2761"/>
                    </a:cubicBezTo>
                    <a:lnTo>
                      <a:pt x="6075" y="2761"/>
                    </a:lnTo>
                    <a:cubicBezTo>
                      <a:pt x="6064" y="2781"/>
                      <a:pt x="6044" y="2792"/>
                      <a:pt x="6023" y="2792"/>
                    </a:cubicBezTo>
                    <a:cubicBezTo>
                      <a:pt x="6013" y="2792"/>
                      <a:pt x="6003" y="2789"/>
                      <a:pt x="5993" y="2784"/>
                    </a:cubicBezTo>
                    <a:close/>
                    <a:moveTo>
                      <a:pt x="407" y="2818"/>
                    </a:moveTo>
                    <a:lnTo>
                      <a:pt x="407" y="2818"/>
                    </a:lnTo>
                    <a:cubicBezTo>
                      <a:pt x="389" y="2789"/>
                      <a:pt x="397" y="2752"/>
                      <a:pt x="425" y="2734"/>
                    </a:cubicBezTo>
                    <a:cubicBezTo>
                      <a:pt x="454" y="2717"/>
                      <a:pt x="491" y="2725"/>
                      <a:pt x="509" y="2753"/>
                    </a:cubicBezTo>
                    <a:lnTo>
                      <a:pt x="509" y="2753"/>
                    </a:lnTo>
                    <a:cubicBezTo>
                      <a:pt x="527" y="2781"/>
                      <a:pt x="518" y="2818"/>
                      <a:pt x="490" y="2836"/>
                    </a:cubicBezTo>
                    <a:cubicBezTo>
                      <a:pt x="480" y="2843"/>
                      <a:pt x="469" y="2846"/>
                      <a:pt x="458" y="2846"/>
                    </a:cubicBezTo>
                    <a:cubicBezTo>
                      <a:pt x="438" y="2846"/>
                      <a:pt x="418" y="2836"/>
                      <a:pt x="407" y="2818"/>
                    </a:cubicBezTo>
                    <a:close/>
                    <a:moveTo>
                      <a:pt x="5801" y="2944"/>
                    </a:moveTo>
                    <a:cubicBezTo>
                      <a:pt x="5792" y="2912"/>
                      <a:pt x="5811" y="2879"/>
                      <a:pt x="5843" y="2870"/>
                    </a:cubicBezTo>
                    <a:lnTo>
                      <a:pt x="5843" y="2870"/>
                    </a:lnTo>
                    <a:cubicBezTo>
                      <a:pt x="5875" y="2861"/>
                      <a:pt x="5909" y="2880"/>
                      <a:pt x="5917" y="2912"/>
                    </a:cubicBezTo>
                    <a:cubicBezTo>
                      <a:pt x="5926" y="2944"/>
                      <a:pt x="5907" y="2977"/>
                      <a:pt x="5875" y="2986"/>
                    </a:cubicBezTo>
                    <a:cubicBezTo>
                      <a:pt x="5870" y="2988"/>
                      <a:pt x="5864" y="2989"/>
                      <a:pt x="5859" y="2989"/>
                    </a:cubicBezTo>
                    <a:cubicBezTo>
                      <a:pt x="5833" y="2989"/>
                      <a:pt x="5808" y="2971"/>
                      <a:pt x="5801" y="2944"/>
                    </a:cubicBezTo>
                    <a:close/>
                    <a:moveTo>
                      <a:pt x="618" y="3019"/>
                    </a:moveTo>
                    <a:lnTo>
                      <a:pt x="618" y="3019"/>
                    </a:lnTo>
                    <a:cubicBezTo>
                      <a:pt x="589" y="3003"/>
                      <a:pt x="578" y="2966"/>
                      <a:pt x="594" y="2937"/>
                    </a:cubicBezTo>
                    <a:cubicBezTo>
                      <a:pt x="610" y="2908"/>
                      <a:pt x="647" y="2897"/>
                      <a:pt x="676" y="2913"/>
                    </a:cubicBezTo>
                    <a:cubicBezTo>
                      <a:pt x="706" y="2929"/>
                      <a:pt x="716" y="2966"/>
                      <a:pt x="700" y="2995"/>
                    </a:cubicBezTo>
                    <a:cubicBezTo>
                      <a:pt x="689" y="3015"/>
                      <a:pt x="669" y="3026"/>
                      <a:pt x="647" y="3026"/>
                    </a:cubicBezTo>
                    <a:cubicBezTo>
                      <a:pt x="637" y="3026"/>
                      <a:pt x="628" y="3024"/>
                      <a:pt x="618" y="3019"/>
                    </a:cubicBezTo>
                    <a:close/>
                    <a:moveTo>
                      <a:pt x="837" y="3108"/>
                    </a:moveTo>
                    <a:lnTo>
                      <a:pt x="837" y="3108"/>
                    </a:lnTo>
                    <a:cubicBezTo>
                      <a:pt x="818" y="3081"/>
                      <a:pt x="824" y="3043"/>
                      <a:pt x="852" y="3024"/>
                    </a:cubicBezTo>
                    <a:cubicBezTo>
                      <a:pt x="879" y="3005"/>
                      <a:pt x="917" y="3012"/>
                      <a:pt x="936" y="3039"/>
                    </a:cubicBezTo>
                    <a:lnTo>
                      <a:pt x="936" y="3039"/>
                    </a:lnTo>
                    <a:cubicBezTo>
                      <a:pt x="955" y="3066"/>
                      <a:pt x="948" y="3104"/>
                      <a:pt x="921" y="3123"/>
                    </a:cubicBezTo>
                    <a:cubicBezTo>
                      <a:pt x="910" y="3131"/>
                      <a:pt x="898" y="3134"/>
                      <a:pt x="886" y="3134"/>
                    </a:cubicBezTo>
                    <a:cubicBezTo>
                      <a:pt x="867" y="3134"/>
                      <a:pt x="849" y="3125"/>
                      <a:pt x="837" y="3108"/>
                    </a:cubicBezTo>
                    <a:close/>
                    <a:moveTo>
                      <a:pt x="5657" y="3096"/>
                    </a:moveTo>
                    <a:lnTo>
                      <a:pt x="5657" y="3096"/>
                    </a:lnTo>
                    <a:cubicBezTo>
                      <a:pt x="5653" y="3063"/>
                      <a:pt x="5677" y="3033"/>
                      <a:pt x="5710" y="3029"/>
                    </a:cubicBezTo>
                    <a:cubicBezTo>
                      <a:pt x="5743" y="3025"/>
                      <a:pt x="5773" y="3049"/>
                      <a:pt x="5777" y="3082"/>
                    </a:cubicBezTo>
                    <a:lnTo>
                      <a:pt x="5777" y="3082"/>
                    </a:lnTo>
                    <a:cubicBezTo>
                      <a:pt x="5780" y="3116"/>
                      <a:pt x="5757" y="3145"/>
                      <a:pt x="5723" y="3149"/>
                    </a:cubicBezTo>
                    <a:cubicBezTo>
                      <a:pt x="5721" y="3149"/>
                      <a:pt x="5719" y="3150"/>
                      <a:pt x="5717" y="3150"/>
                    </a:cubicBezTo>
                    <a:cubicBezTo>
                      <a:pt x="5686" y="3150"/>
                      <a:pt x="5660" y="3127"/>
                      <a:pt x="5657" y="3096"/>
                    </a:cubicBezTo>
                    <a:close/>
                    <a:moveTo>
                      <a:pt x="5601" y="3355"/>
                    </a:moveTo>
                    <a:cubicBezTo>
                      <a:pt x="5583" y="3326"/>
                      <a:pt x="5592" y="3289"/>
                      <a:pt x="5620" y="3272"/>
                    </a:cubicBezTo>
                    <a:cubicBezTo>
                      <a:pt x="5648" y="3254"/>
                      <a:pt x="5686" y="3263"/>
                      <a:pt x="5703" y="3291"/>
                    </a:cubicBezTo>
                    <a:cubicBezTo>
                      <a:pt x="5721" y="3319"/>
                      <a:pt x="5712" y="3357"/>
                      <a:pt x="5684" y="3374"/>
                    </a:cubicBezTo>
                    <a:cubicBezTo>
                      <a:pt x="5674" y="3380"/>
                      <a:pt x="5663" y="3383"/>
                      <a:pt x="5652" y="3383"/>
                    </a:cubicBezTo>
                    <a:cubicBezTo>
                      <a:pt x="5632" y="3383"/>
                      <a:pt x="5612" y="3373"/>
                      <a:pt x="5601" y="3355"/>
                    </a:cubicBezTo>
                    <a:close/>
                    <a:moveTo>
                      <a:pt x="1183" y="3527"/>
                    </a:moveTo>
                    <a:cubicBezTo>
                      <a:pt x="1158" y="3504"/>
                      <a:pt x="1157" y="3466"/>
                      <a:pt x="1180" y="3441"/>
                    </a:cubicBezTo>
                    <a:cubicBezTo>
                      <a:pt x="1203" y="3417"/>
                      <a:pt x="1242" y="3416"/>
                      <a:pt x="1266" y="3439"/>
                    </a:cubicBezTo>
                    <a:cubicBezTo>
                      <a:pt x="1290" y="3462"/>
                      <a:pt x="1291" y="3500"/>
                      <a:pt x="1268" y="3525"/>
                    </a:cubicBezTo>
                    <a:cubicBezTo>
                      <a:pt x="1256" y="3537"/>
                      <a:pt x="1240" y="3543"/>
                      <a:pt x="1224" y="3543"/>
                    </a:cubicBezTo>
                    <a:cubicBezTo>
                      <a:pt x="1209" y="3543"/>
                      <a:pt x="1194" y="3538"/>
                      <a:pt x="1183" y="3527"/>
                    </a:cubicBezTo>
                    <a:close/>
                    <a:moveTo>
                      <a:pt x="5422" y="3540"/>
                    </a:moveTo>
                    <a:cubicBezTo>
                      <a:pt x="5395" y="3521"/>
                      <a:pt x="5389" y="3483"/>
                      <a:pt x="5408" y="3456"/>
                    </a:cubicBezTo>
                    <a:cubicBezTo>
                      <a:pt x="5427" y="3429"/>
                      <a:pt x="5465" y="3422"/>
                      <a:pt x="5492" y="3441"/>
                    </a:cubicBezTo>
                    <a:cubicBezTo>
                      <a:pt x="5519" y="3461"/>
                      <a:pt x="5526" y="3499"/>
                      <a:pt x="5506" y="3526"/>
                    </a:cubicBezTo>
                    <a:cubicBezTo>
                      <a:pt x="5495" y="3542"/>
                      <a:pt x="5476" y="3551"/>
                      <a:pt x="5457" y="3551"/>
                    </a:cubicBezTo>
                    <a:cubicBezTo>
                      <a:pt x="5445" y="3551"/>
                      <a:pt x="5433" y="3547"/>
                      <a:pt x="5422" y="3540"/>
                    </a:cubicBezTo>
                    <a:close/>
                    <a:moveTo>
                      <a:pt x="3117" y="3651"/>
                    </a:moveTo>
                    <a:cubicBezTo>
                      <a:pt x="3084" y="3645"/>
                      <a:pt x="3062" y="3613"/>
                      <a:pt x="3068" y="3581"/>
                    </a:cubicBezTo>
                    <a:cubicBezTo>
                      <a:pt x="3074" y="3548"/>
                      <a:pt x="3105" y="3526"/>
                      <a:pt x="3138" y="3532"/>
                    </a:cubicBezTo>
                    <a:cubicBezTo>
                      <a:pt x="3171" y="3538"/>
                      <a:pt x="3193" y="3569"/>
                      <a:pt x="3187" y="3602"/>
                    </a:cubicBezTo>
                    <a:cubicBezTo>
                      <a:pt x="3182" y="3631"/>
                      <a:pt x="3156" y="3652"/>
                      <a:pt x="3127" y="3652"/>
                    </a:cubicBezTo>
                    <a:cubicBezTo>
                      <a:pt x="3124" y="3652"/>
                      <a:pt x="3120" y="3652"/>
                      <a:pt x="3117" y="3651"/>
                    </a:cubicBezTo>
                    <a:close/>
                    <a:moveTo>
                      <a:pt x="2622" y="3617"/>
                    </a:moveTo>
                    <a:lnTo>
                      <a:pt x="2622" y="3617"/>
                    </a:lnTo>
                    <a:cubicBezTo>
                      <a:pt x="2619" y="3584"/>
                      <a:pt x="2644" y="3555"/>
                      <a:pt x="2677" y="3552"/>
                    </a:cubicBezTo>
                    <a:cubicBezTo>
                      <a:pt x="2710" y="3550"/>
                      <a:pt x="2740" y="3574"/>
                      <a:pt x="2742" y="3608"/>
                    </a:cubicBezTo>
                    <a:cubicBezTo>
                      <a:pt x="2745" y="3641"/>
                      <a:pt x="2720" y="3670"/>
                      <a:pt x="2687" y="3673"/>
                    </a:cubicBezTo>
                    <a:cubicBezTo>
                      <a:pt x="2685" y="3673"/>
                      <a:pt x="2684" y="3673"/>
                      <a:pt x="2682" y="3673"/>
                    </a:cubicBezTo>
                    <a:cubicBezTo>
                      <a:pt x="2651" y="3673"/>
                      <a:pt x="2624" y="3649"/>
                      <a:pt x="2622" y="3617"/>
                    </a:cubicBezTo>
                    <a:close/>
                    <a:moveTo>
                      <a:pt x="3355" y="3694"/>
                    </a:moveTo>
                    <a:cubicBezTo>
                      <a:pt x="3325" y="3678"/>
                      <a:pt x="3315" y="3641"/>
                      <a:pt x="3331" y="3612"/>
                    </a:cubicBezTo>
                    <a:cubicBezTo>
                      <a:pt x="3347" y="3583"/>
                      <a:pt x="3384" y="3572"/>
                      <a:pt x="3413" y="3588"/>
                    </a:cubicBezTo>
                    <a:cubicBezTo>
                      <a:pt x="3442" y="3604"/>
                      <a:pt x="3453" y="3641"/>
                      <a:pt x="3437" y="3670"/>
                    </a:cubicBezTo>
                    <a:cubicBezTo>
                      <a:pt x="3426" y="3690"/>
                      <a:pt x="3405" y="3702"/>
                      <a:pt x="3384" y="3702"/>
                    </a:cubicBezTo>
                    <a:cubicBezTo>
                      <a:pt x="3374" y="3702"/>
                      <a:pt x="3364" y="3699"/>
                      <a:pt x="3355" y="3694"/>
                    </a:cubicBezTo>
                    <a:close/>
                    <a:moveTo>
                      <a:pt x="1405" y="3696"/>
                    </a:moveTo>
                    <a:lnTo>
                      <a:pt x="1405" y="3696"/>
                    </a:lnTo>
                    <a:cubicBezTo>
                      <a:pt x="1376" y="3680"/>
                      <a:pt x="1366" y="3643"/>
                      <a:pt x="1383" y="3614"/>
                    </a:cubicBezTo>
                    <a:cubicBezTo>
                      <a:pt x="1399" y="3585"/>
                      <a:pt x="1436" y="3575"/>
                      <a:pt x="1465" y="3591"/>
                    </a:cubicBezTo>
                    <a:cubicBezTo>
                      <a:pt x="1494" y="3608"/>
                      <a:pt x="1504" y="3645"/>
                      <a:pt x="1488" y="3674"/>
                    </a:cubicBezTo>
                    <a:cubicBezTo>
                      <a:pt x="1476" y="3693"/>
                      <a:pt x="1456" y="3704"/>
                      <a:pt x="1435" y="3704"/>
                    </a:cubicBezTo>
                    <a:cubicBezTo>
                      <a:pt x="1425" y="3704"/>
                      <a:pt x="1415" y="3702"/>
                      <a:pt x="1405" y="3696"/>
                    </a:cubicBezTo>
                    <a:close/>
                    <a:moveTo>
                      <a:pt x="5207" y="3688"/>
                    </a:moveTo>
                    <a:cubicBezTo>
                      <a:pt x="5195" y="3657"/>
                      <a:pt x="5210" y="3622"/>
                      <a:pt x="5240" y="3610"/>
                    </a:cubicBezTo>
                    <a:cubicBezTo>
                      <a:pt x="5271" y="3597"/>
                      <a:pt x="5307" y="3612"/>
                      <a:pt x="5319" y="3643"/>
                    </a:cubicBezTo>
                    <a:cubicBezTo>
                      <a:pt x="5332" y="3674"/>
                      <a:pt x="5317" y="3709"/>
                      <a:pt x="5286" y="3722"/>
                    </a:cubicBezTo>
                    <a:cubicBezTo>
                      <a:pt x="5278" y="3725"/>
                      <a:pt x="5271" y="3726"/>
                      <a:pt x="5263" y="3726"/>
                    </a:cubicBezTo>
                    <a:cubicBezTo>
                      <a:pt x="5239" y="3726"/>
                      <a:pt x="5217" y="3712"/>
                      <a:pt x="5207" y="3688"/>
                    </a:cubicBezTo>
                    <a:close/>
                    <a:moveTo>
                      <a:pt x="4940" y="3695"/>
                    </a:moveTo>
                    <a:cubicBezTo>
                      <a:pt x="4940" y="3662"/>
                      <a:pt x="4967" y="3634"/>
                      <a:pt x="5000" y="3634"/>
                    </a:cubicBezTo>
                    <a:cubicBezTo>
                      <a:pt x="5034" y="3634"/>
                      <a:pt x="5061" y="3661"/>
                      <a:pt x="5061" y="3694"/>
                    </a:cubicBezTo>
                    <a:cubicBezTo>
                      <a:pt x="5062" y="3727"/>
                      <a:pt x="5035" y="3754"/>
                      <a:pt x="5002" y="3755"/>
                    </a:cubicBezTo>
                    <a:lnTo>
                      <a:pt x="5001" y="3755"/>
                    </a:lnTo>
                    <a:cubicBezTo>
                      <a:pt x="4968" y="3755"/>
                      <a:pt x="4941" y="3728"/>
                      <a:pt x="4940" y="3695"/>
                    </a:cubicBezTo>
                    <a:close/>
                    <a:moveTo>
                      <a:pt x="4730" y="3824"/>
                    </a:moveTo>
                    <a:cubicBezTo>
                      <a:pt x="4705" y="3802"/>
                      <a:pt x="4702" y="3764"/>
                      <a:pt x="4724" y="3738"/>
                    </a:cubicBezTo>
                    <a:cubicBezTo>
                      <a:pt x="4745" y="3713"/>
                      <a:pt x="4783" y="3710"/>
                      <a:pt x="4809" y="3732"/>
                    </a:cubicBezTo>
                    <a:cubicBezTo>
                      <a:pt x="4834" y="3754"/>
                      <a:pt x="4837" y="3792"/>
                      <a:pt x="4815" y="3817"/>
                    </a:cubicBezTo>
                    <a:lnTo>
                      <a:pt x="4815" y="3817"/>
                    </a:lnTo>
                    <a:cubicBezTo>
                      <a:pt x="4803" y="3831"/>
                      <a:pt x="4786" y="3838"/>
                      <a:pt x="4769" y="3838"/>
                    </a:cubicBezTo>
                    <a:cubicBezTo>
                      <a:pt x="4755" y="3838"/>
                      <a:pt x="4741" y="3833"/>
                      <a:pt x="4730" y="3824"/>
                    </a:cubicBezTo>
                    <a:close/>
                    <a:moveTo>
                      <a:pt x="4023" y="3841"/>
                    </a:moveTo>
                    <a:cubicBezTo>
                      <a:pt x="4010" y="3810"/>
                      <a:pt x="4025" y="3775"/>
                      <a:pt x="4056" y="3762"/>
                    </a:cubicBezTo>
                    <a:cubicBezTo>
                      <a:pt x="4086" y="3749"/>
                      <a:pt x="4122" y="3764"/>
                      <a:pt x="4134" y="3795"/>
                    </a:cubicBezTo>
                    <a:cubicBezTo>
                      <a:pt x="4147" y="3826"/>
                      <a:pt x="4133" y="3861"/>
                      <a:pt x="4102" y="3874"/>
                    </a:cubicBezTo>
                    <a:cubicBezTo>
                      <a:pt x="4094" y="3877"/>
                      <a:pt x="4086" y="3878"/>
                      <a:pt x="4079" y="3878"/>
                    </a:cubicBezTo>
                    <a:cubicBezTo>
                      <a:pt x="4055" y="3878"/>
                      <a:pt x="4032" y="3864"/>
                      <a:pt x="4023" y="3841"/>
                    </a:cubicBezTo>
                    <a:close/>
                    <a:moveTo>
                      <a:pt x="2609" y="3898"/>
                    </a:moveTo>
                    <a:cubicBezTo>
                      <a:pt x="2588" y="3871"/>
                      <a:pt x="2593" y="3833"/>
                      <a:pt x="2619" y="3813"/>
                    </a:cubicBezTo>
                    <a:cubicBezTo>
                      <a:pt x="2646" y="3792"/>
                      <a:pt x="2684" y="3797"/>
                      <a:pt x="2704" y="3823"/>
                    </a:cubicBezTo>
                    <a:cubicBezTo>
                      <a:pt x="2725" y="3850"/>
                      <a:pt x="2720" y="3888"/>
                      <a:pt x="2694" y="3908"/>
                    </a:cubicBezTo>
                    <a:cubicBezTo>
                      <a:pt x="2683" y="3916"/>
                      <a:pt x="2670" y="3921"/>
                      <a:pt x="2656" y="3921"/>
                    </a:cubicBezTo>
                    <a:cubicBezTo>
                      <a:pt x="2639" y="3921"/>
                      <a:pt x="2621" y="3913"/>
                      <a:pt x="2609" y="3898"/>
                    </a:cubicBezTo>
                    <a:close/>
                    <a:moveTo>
                      <a:pt x="4298" y="3935"/>
                    </a:moveTo>
                    <a:cubicBezTo>
                      <a:pt x="4267" y="3923"/>
                      <a:pt x="4252" y="3888"/>
                      <a:pt x="4264" y="3857"/>
                    </a:cubicBezTo>
                    <a:cubicBezTo>
                      <a:pt x="4276" y="3826"/>
                      <a:pt x="4311" y="3810"/>
                      <a:pt x="4342" y="3822"/>
                    </a:cubicBezTo>
                    <a:cubicBezTo>
                      <a:pt x="4373" y="3834"/>
                      <a:pt x="4389" y="3869"/>
                      <a:pt x="4376" y="3900"/>
                    </a:cubicBezTo>
                    <a:cubicBezTo>
                      <a:pt x="4367" y="3924"/>
                      <a:pt x="4344" y="3939"/>
                      <a:pt x="4320" y="3939"/>
                    </a:cubicBezTo>
                    <a:cubicBezTo>
                      <a:pt x="4313" y="3939"/>
                      <a:pt x="4306" y="3938"/>
                      <a:pt x="4298" y="3935"/>
                    </a:cubicBezTo>
                    <a:close/>
                    <a:moveTo>
                      <a:pt x="3763" y="3897"/>
                    </a:moveTo>
                    <a:cubicBezTo>
                      <a:pt x="3760" y="3863"/>
                      <a:pt x="3783" y="3833"/>
                      <a:pt x="3817" y="3830"/>
                    </a:cubicBezTo>
                    <a:cubicBezTo>
                      <a:pt x="3850" y="3826"/>
                      <a:pt x="3880" y="3850"/>
                      <a:pt x="3883" y="3883"/>
                    </a:cubicBezTo>
                    <a:cubicBezTo>
                      <a:pt x="3887" y="3916"/>
                      <a:pt x="3863" y="3946"/>
                      <a:pt x="3830" y="3950"/>
                    </a:cubicBezTo>
                    <a:cubicBezTo>
                      <a:pt x="3828" y="3950"/>
                      <a:pt x="3826" y="3950"/>
                      <a:pt x="3823" y="3950"/>
                    </a:cubicBezTo>
                    <a:cubicBezTo>
                      <a:pt x="3793" y="3950"/>
                      <a:pt x="3767" y="3927"/>
                      <a:pt x="3763" y="3897"/>
                    </a:cubicBezTo>
                    <a:close/>
                    <a:moveTo>
                      <a:pt x="4570" y="4009"/>
                    </a:moveTo>
                    <a:cubicBezTo>
                      <a:pt x="4537" y="4005"/>
                      <a:pt x="4513" y="3976"/>
                      <a:pt x="4516" y="3943"/>
                    </a:cubicBezTo>
                    <a:cubicBezTo>
                      <a:pt x="4519" y="3909"/>
                      <a:pt x="4549" y="3885"/>
                      <a:pt x="4582" y="3888"/>
                    </a:cubicBezTo>
                    <a:lnTo>
                      <a:pt x="4582" y="3888"/>
                    </a:lnTo>
                    <a:cubicBezTo>
                      <a:pt x="4615" y="3892"/>
                      <a:pt x="4639" y="3921"/>
                      <a:pt x="4636" y="3954"/>
                    </a:cubicBezTo>
                    <a:cubicBezTo>
                      <a:pt x="4633" y="3986"/>
                      <a:pt x="4607" y="4009"/>
                      <a:pt x="4576" y="4009"/>
                    </a:cubicBezTo>
                    <a:cubicBezTo>
                      <a:pt x="4574" y="4009"/>
                      <a:pt x="4572" y="4009"/>
                      <a:pt x="4570" y="4009"/>
                    </a:cubicBezTo>
                    <a:close/>
                    <a:moveTo>
                      <a:pt x="1753" y="4077"/>
                    </a:moveTo>
                    <a:cubicBezTo>
                      <a:pt x="1727" y="4056"/>
                      <a:pt x="1722" y="4018"/>
                      <a:pt x="1743" y="3992"/>
                    </a:cubicBezTo>
                    <a:cubicBezTo>
                      <a:pt x="1764" y="3966"/>
                      <a:pt x="1802" y="3962"/>
                      <a:pt x="1828" y="3982"/>
                    </a:cubicBezTo>
                    <a:cubicBezTo>
                      <a:pt x="1854" y="4003"/>
                      <a:pt x="1858" y="4041"/>
                      <a:pt x="1837" y="4067"/>
                    </a:cubicBezTo>
                    <a:cubicBezTo>
                      <a:pt x="1826" y="4082"/>
                      <a:pt x="1808" y="4090"/>
                      <a:pt x="1790" y="4090"/>
                    </a:cubicBezTo>
                    <a:cubicBezTo>
                      <a:pt x="1777" y="4090"/>
                      <a:pt x="1764" y="4086"/>
                      <a:pt x="1753" y="4077"/>
                    </a:cubicBezTo>
                    <a:close/>
                    <a:moveTo>
                      <a:pt x="2440" y="4090"/>
                    </a:moveTo>
                    <a:cubicBezTo>
                      <a:pt x="2410" y="4073"/>
                      <a:pt x="2400" y="4036"/>
                      <a:pt x="2417" y="4007"/>
                    </a:cubicBezTo>
                    <a:cubicBezTo>
                      <a:pt x="2433" y="3978"/>
                      <a:pt x="2470" y="3968"/>
                      <a:pt x="2499" y="3985"/>
                    </a:cubicBezTo>
                    <a:cubicBezTo>
                      <a:pt x="2528" y="4001"/>
                      <a:pt x="2538" y="4038"/>
                      <a:pt x="2522" y="4067"/>
                    </a:cubicBezTo>
                    <a:cubicBezTo>
                      <a:pt x="2511" y="4087"/>
                      <a:pt x="2490" y="4098"/>
                      <a:pt x="2469" y="4098"/>
                    </a:cubicBezTo>
                    <a:cubicBezTo>
                      <a:pt x="2459" y="4098"/>
                      <a:pt x="2449" y="4095"/>
                      <a:pt x="2440" y="4090"/>
                    </a:cubicBezTo>
                    <a:close/>
                    <a:moveTo>
                      <a:pt x="2247" y="4189"/>
                    </a:moveTo>
                    <a:cubicBezTo>
                      <a:pt x="2215" y="4180"/>
                      <a:pt x="2197" y="4146"/>
                      <a:pt x="2206" y="4115"/>
                    </a:cubicBezTo>
                    <a:cubicBezTo>
                      <a:pt x="2216" y="4082"/>
                      <a:pt x="2249" y="4064"/>
                      <a:pt x="2281" y="4074"/>
                    </a:cubicBezTo>
                    <a:cubicBezTo>
                      <a:pt x="2313" y="4083"/>
                      <a:pt x="2332" y="4117"/>
                      <a:pt x="2322" y="4148"/>
                    </a:cubicBezTo>
                    <a:cubicBezTo>
                      <a:pt x="2314" y="4175"/>
                      <a:pt x="2290" y="4192"/>
                      <a:pt x="2264" y="4192"/>
                    </a:cubicBezTo>
                    <a:cubicBezTo>
                      <a:pt x="2259" y="4192"/>
                      <a:pt x="2253" y="4191"/>
                      <a:pt x="2247" y="4189"/>
                    </a:cubicBezTo>
                    <a:close/>
                    <a:moveTo>
                      <a:pt x="1956" y="4172"/>
                    </a:moveTo>
                    <a:cubicBezTo>
                      <a:pt x="1951" y="4139"/>
                      <a:pt x="1975" y="4109"/>
                      <a:pt x="2008" y="4104"/>
                    </a:cubicBezTo>
                    <a:cubicBezTo>
                      <a:pt x="2041" y="4100"/>
                      <a:pt x="2071" y="4123"/>
                      <a:pt x="2076" y="4156"/>
                    </a:cubicBezTo>
                    <a:cubicBezTo>
                      <a:pt x="2080" y="4189"/>
                      <a:pt x="2057" y="4220"/>
                      <a:pt x="2024" y="4224"/>
                    </a:cubicBezTo>
                    <a:cubicBezTo>
                      <a:pt x="2021" y="4224"/>
                      <a:pt x="2019" y="4225"/>
                      <a:pt x="2016" y="4225"/>
                    </a:cubicBezTo>
                    <a:cubicBezTo>
                      <a:pt x="1986" y="4225"/>
                      <a:pt x="1960" y="4202"/>
                      <a:pt x="1956" y="4172"/>
                    </a:cubicBezTo>
                    <a:close/>
                    <a:moveTo>
                      <a:pt x="932" y="4266"/>
                    </a:moveTo>
                    <a:cubicBezTo>
                      <a:pt x="836" y="4266"/>
                      <a:pt x="740" y="4221"/>
                      <a:pt x="679" y="4137"/>
                    </a:cubicBezTo>
                    <a:cubicBezTo>
                      <a:pt x="577" y="3997"/>
                      <a:pt x="608" y="3801"/>
                      <a:pt x="748" y="3699"/>
                    </a:cubicBezTo>
                    <a:lnTo>
                      <a:pt x="2293" y="2577"/>
                    </a:lnTo>
                    <a:lnTo>
                      <a:pt x="748" y="1454"/>
                    </a:lnTo>
                    <a:cubicBezTo>
                      <a:pt x="608" y="1353"/>
                      <a:pt x="577" y="1157"/>
                      <a:pt x="679" y="1017"/>
                    </a:cubicBezTo>
                    <a:cubicBezTo>
                      <a:pt x="780" y="878"/>
                      <a:pt x="976" y="847"/>
                      <a:pt x="1116" y="948"/>
                    </a:cubicBezTo>
                    <a:lnTo>
                      <a:pt x="3010" y="2324"/>
                    </a:lnTo>
                    <a:cubicBezTo>
                      <a:pt x="3090" y="2383"/>
                      <a:pt x="3139" y="2477"/>
                      <a:pt x="3139" y="2577"/>
                    </a:cubicBezTo>
                    <a:cubicBezTo>
                      <a:pt x="3139" y="2677"/>
                      <a:pt x="3090" y="2771"/>
                      <a:pt x="3010" y="2830"/>
                    </a:cubicBezTo>
                    <a:lnTo>
                      <a:pt x="1116" y="4206"/>
                    </a:lnTo>
                    <a:cubicBezTo>
                      <a:pt x="1060" y="4246"/>
                      <a:pt x="996" y="4266"/>
                      <a:pt x="932" y="4266"/>
                    </a:cubicBezTo>
                    <a:close/>
                    <a:moveTo>
                      <a:pt x="3549" y="5116"/>
                    </a:moveTo>
                    <a:cubicBezTo>
                      <a:pt x="3417" y="5116"/>
                      <a:pt x="3294" y="5032"/>
                      <a:pt x="3251" y="4900"/>
                    </a:cubicBezTo>
                    <a:lnTo>
                      <a:pt x="2816" y="3561"/>
                    </a:lnTo>
                    <a:cubicBezTo>
                      <a:pt x="2763" y="3397"/>
                      <a:pt x="2853" y="3220"/>
                      <a:pt x="3017" y="3167"/>
                    </a:cubicBezTo>
                    <a:cubicBezTo>
                      <a:pt x="3182" y="3113"/>
                      <a:pt x="3358" y="3203"/>
                      <a:pt x="3412" y="3368"/>
                    </a:cubicBezTo>
                    <a:lnTo>
                      <a:pt x="3847" y="4706"/>
                    </a:lnTo>
                    <a:cubicBezTo>
                      <a:pt x="3900" y="4871"/>
                      <a:pt x="3810" y="5047"/>
                      <a:pt x="3646" y="5100"/>
                    </a:cubicBezTo>
                    <a:cubicBezTo>
                      <a:pt x="3613" y="5111"/>
                      <a:pt x="3581" y="5116"/>
                      <a:pt x="3549" y="5116"/>
                    </a:cubicBezTo>
                    <a:close/>
                    <a:moveTo>
                      <a:pt x="5166" y="2890"/>
                    </a:moveTo>
                    <a:lnTo>
                      <a:pt x="3759" y="2890"/>
                    </a:lnTo>
                    <a:cubicBezTo>
                      <a:pt x="3586" y="2890"/>
                      <a:pt x="3446" y="2750"/>
                      <a:pt x="3446" y="2577"/>
                    </a:cubicBezTo>
                    <a:cubicBezTo>
                      <a:pt x="3446" y="2404"/>
                      <a:pt x="3586" y="2264"/>
                      <a:pt x="3759" y="2264"/>
                    </a:cubicBezTo>
                    <a:lnTo>
                      <a:pt x="5166" y="2264"/>
                    </a:lnTo>
                    <a:cubicBezTo>
                      <a:pt x="5339" y="2264"/>
                      <a:pt x="5479" y="2404"/>
                      <a:pt x="5479" y="2577"/>
                    </a:cubicBezTo>
                    <a:cubicBezTo>
                      <a:pt x="5479" y="2750"/>
                      <a:pt x="5339" y="2890"/>
                      <a:pt x="5166" y="2890"/>
                    </a:cubicBezTo>
                    <a:close/>
                    <a:moveTo>
                      <a:pt x="3114" y="2003"/>
                    </a:moveTo>
                    <a:cubicBezTo>
                      <a:pt x="3082" y="2003"/>
                      <a:pt x="3049" y="1998"/>
                      <a:pt x="3017" y="1987"/>
                    </a:cubicBezTo>
                    <a:cubicBezTo>
                      <a:pt x="2853" y="1934"/>
                      <a:pt x="2763" y="1757"/>
                      <a:pt x="2816" y="1593"/>
                    </a:cubicBezTo>
                    <a:lnTo>
                      <a:pt x="3251" y="254"/>
                    </a:lnTo>
                    <a:cubicBezTo>
                      <a:pt x="3305" y="90"/>
                      <a:pt x="3481" y="0"/>
                      <a:pt x="3646" y="53"/>
                    </a:cubicBezTo>
                    <a:cubicBezTo>
                      <a:pt x="3810" y="107"/>
                      <a:pt x="3900" y="283"/>
                      <a:pt x="3847" y="448"/>
                    </a:cubicBezTo>
                    <a:lnTo>
                      <a:pt x="3412" y="1786"/>
                    </a:lnTo>
                    <a:cubicBezTo>
                      <a:pt x="3369" y="1919"/>
                      <a:pt x="3246" y="2003"/>
                      <a:pt x="3114" y="2003"/>
                    </a:cubicBezTo>
                    <a:close/>
                    <a:moveTo>
                      <a:pt x="7181" y="1072"/>
                    </a:moveTo>
                    <a:lnTo>
                      <a:pt x="7181" y="1621"/>
                    </a:lnTo>
                    <a:lnTo>
                      <a:pt x="6926" y="1621"/>
                    </a:lnTo>
                    <a:lnTo>
                      <a:pt x="6926" y="642"/>
                    </a:lnTo>
                    <a:lnTo>
                      <a:pt x="7169" y="642"/>
                    </a:lnTo>
                    <a:lnTo>
                      <a:pt x="7572" y="1193"/>
                    </a:lnTo>
                    <a:lnTo>
                      <a:pt x="7572" y="642"/>
                    </a:lnTo>
                    <a:lnTo>
                      <a:pt x="7826" y="642"/>
                    </a:lnTo>
                    <a:lnTo>
                      <a:pt x="7826" y="1621"/>
                    </a:lnTo>
                    <a:lnTo>
                      <a:pt x="7584" y="1621"/>
                    </a:lnTo>
                    <a:lnTo>
                      <a:pt x="7181" y="1072"/>
                    </a:lnTo>
                    <a:close/>
                    <a:moveTo>
                      <a:pt x="8336" y="1433"/>
                    </a:moveTo>
                    <a:cubicBezTo>
                      <a:pt x="8336" y="1391"/>
                      <a:pt x="8306" y="1356"/>
                      <a:pt x="8256" y="1356"/>
                    </a:cubicBezTo>
                    <a:cubicBezTo>
                      <a:pt x="8204" y="1356"/>
                      <a:pt x="8172" y="1391"/>
                      <a:pt x="8172" y="1433"/>
                    </a:cubicBezTo>
                    <a:cubicBezTo>
                      <a:pt x="8172" y="1479"/>
                      <a:pt x="8204" y="1517"/>
                      <a:pt x="8256" y="1517"/>
                    </a:cubicBezTo>
                    <a:cubicBezTo>
                      <a:pt x="8304" y="1517"/>
                      <a:pt x="8336" y="1481"/>
                      <a:pt x="8336" y="1433"/>
                    </a:cubicBezTo>
                    <a:close/>
                    <a:moveTo>
                      <a:pt x="8353" y="871"/>
                    </a:moveTo>
                    <a:lnTo>
                      <a:pt x="8165" y="871"/>
                    </a:lnTo>
                    <a:lnTo>
                      <a:pt x="8264" y="678"/>
                    </a:lnTo>
                    <a:lnTo>
                      <a:pt x="8534" y="678"/>
                    </a:lnTo>
                    <a:lnTo>
                      <a:pt x="8353" y="871"/>
                    </a:lnTo>
                    <a:close/>
                    <a:moveTo>
                      <a:pt x="8353" y="1556"/>
                    </a:moveTo>
                    <a:cubicBezTo>
                      <a:pt x="8313" y="1604"/>
                      <a:pt x="8250" y="1643"/>
                      <a:pt x="8159" y="1643"/>
                    </a:cubicBezTo>
                    <a:cubicBezTo>
                      <a:pt x="8019" y="1643"/>
                      <a:pt x="7935" y="1555"/>
                      <a:pt x="7935" y="1437"/>
                    </a:cubicBezTo>
                    <a:cubicBezTo>
                      <a:pt x="7935" y="1324"/>
                      <a:pt x="8019" y="1232"/>
                      <a:pt x="8169" y="1232"/>
                    </a:cubicBezTo>
                    <a:cubicBezTo>
                      <a:pt x="8241" y="1232"/>
                      <a:pt x="8296" y="1251"/>
                      <a:pt x="8334" y="1278"/>
                    </a:cubicBezTo>
                    <a:lnTo>
                      <a:pt x="8334" y="1252"/>
                    </a:lnTo>
                    <a:cubicBezTo>
                      <a:pt x="8334" y="1159"/>
                      <a:pt x="8283" y="1132"/>
                      <a:pt x="8193" y="1132"/>
                    </a:cubicBezTo>
                    <a:cubicBezTo>
                      <a:pt x="8155" y="1132"/>
                      <a:pt x="8109" y="1139"/>
                      <a:pt x="8031" y="1155"/>
                    </a:cubicBezTo>
                    <a:lnTo>
                      <a:pt x="8029" y="968"/>
                    </a:lnTo>
                    <a:cubicBezTo>
                      <a:pt x="8110" y="953"/>
                      <a:pt x="8164" y="947"/>
                      <a:pt x="8246" y="947"/>
                    </a:cubicBezTo>
                    <a:cubicBezTo>
                      <a:pt x="8455" y="947"/>
                      <a:pt x="8567" y="1044"/>
                      <a:pt x="8567" y="1197"/>
                    </a:cubicBezTo>
                    <a:lnTo>
                      <a:pt x="8567" y="1621"/>
                    </a:lnTo>
                    <a:lnTo>
                      <a:pt x="8353" y="1621"/>
                    </a:lnTo>
                    <a:lnTo>
                      <a:pt x="8353" y="1556"/>
                    </a:lnTo>
                    <a:close/>
                    <a:moveTo>
                      <a:pt x="8924" y="1621"/>
                    </a:moveTo>
                    <a:lnTo>
                      <a:pt x="8690" y="1621"/>
                    </a:lnTo>
                    <a:lnTo>
                      <a:pt x="8690" y="964"/>
                    </a:lnTo>
                    <a:lnTo>
                      <a:pt x="8912" y="964"/>
                    </a:lnTo>
                    <a:lnTo>
                      <a:pt x="8912" y="1111"/>
                    </a:lnTo>
                    <a:cubicBezTo>
                      <a:pt x="8931" y="1063"/>
                      <a:pt x="9002" y="958"/>
                      <a:pt x="9102" y="958"/>
                    </a:cubicBezTo>
                    <a:lnTo>
                      <a:pt x="9126" y="958"/>
                    </a:lnTo>
                    <a:lnTo>
                      <a:pt x="9126" y="1214"/>
                    </a:lnTo>
                    <a:cubicBezTo>
                      <a:pt x="9115" y="1210"/>
                      <a:pt x="9098" y="1209"/>
                      <a:pt x="9084" y="1209"/>
                    </a:cubicBezTo>
                    <a:cubicBezTo>
                      <a:pt x="8985" y="1209"/>
                      <a:pt x="8924" y="1264"/>
                      <a:pt x="8924" y="1304"/>
                    </a:cubicBezTo>
                    <a:lnTo>
                      <a:pt x="8924" y="1621"/>
                    </a:lnTo>
                    <a:close/>
                    <a:moveTo>
                      <a:pt x="9423" y="1292"/>
                    </a:moveTo>
                    <a:cubicBezTo>
                      <a:pt x="9423" y="1383"/>
                      <a:pt x="9488" y="1450"/>
                      <a:pt x="9574" y="1450"/>
                    </a:cubicBezTo>
                    <a:cubicBezTo>
                      <a:pt x="9659" y="1450"/>
                      <a:pt x="9726" y="1383"/>
                      <a:pt x="9726" y="1292"/>
                    </a:cubicBezTo>
                    <a:cubicBezTo>
                      <a:pt x="9726" y="1205"/>
                      <a:pt x="9659" y="1135"/>
                      <a:pt x="9574" y="1135"/>
                    </a:cubicBezTo>
                    <a:cubicBezTo>
                      <a:pt x="9488" y="1135"/>
                      <a:pt x="9423" y="1205"/>
                      <a:pt x="9423" y="1292"/>
                    </a:cubicBezTo>
                    <a:close/>
                    <a:moveTo>
                      <a:pt x="9966" y="1292"/>
                    </a:moveTo>
                    <a:cubicBezTo>
                      <a:pt x="9966" y="1496"/>
                      <a:pt x="9798" y="1651"/>
                      <a:pt x="9574" y="1651"/>
                    </a:cubicBezTo>
                    <a:cubicBezTo>
                      <a:pt x="9350" y="1651"/>
                      <a:pt x="9181" y="1496"/>
                      <a:pt x="9181" y="1292"/>
                    </a:cubicBezTo>
                    <a:cubicBezTo>
                      <a:pt x="9181" y="1089"/>
                      <a:pt x="9350" y="934"/>
                      <a:pt x="9574" y="934"/>
                    </a:cubicBezTo>
                    <a:cubicBezTo>
                      <a:pt x="9798" y="934"/>
                      <a:pt x="9966" y="1089"/>
                      <a:pt x="9966" y="1292"/>
                    </a:cubicBezTo>
                    <a:close/>
                    <a:moveTo>
                      <a:pt x="10422" y="1144"/>
                    </a:moveTo>
                    <a:cubicBezTo>
                      <a:pt x="10339" y="1144"/>
                      <a:pt x="10275" y="1207"/>
                      <a:pt x="10275" y="1292"/>
                    </a:cubicBezTo>
                    <a:cubicBezTo>
                      <a:pt x="10275" y="1375"/>
                      <a:pt x="10339" y="1441"/>
                      <a:pt x="10422" y="1441"/>
                    </a:cubicBezTo>
                    <a:cubicBezTo>
                      <a:pt x="10506" y="1441"/>
                      <a:pt x="10573" y="1375"/>
                      <a:pt x="10573" y="1292"/>
                    </a:cubicBezTo>
                    <a:cubicBezTo>
                      <a:pt x="10573" y="1209"/>
                      <a:pt x="10506" y="1144"/>
                      <a:pt x="10422" y="1144"/>
                    </a:cubicBezTo>
                    <a:close/>
                    <a:moveTo>
                      <a:pt x="10583" y="1522"/>
                    </a:moveTo>
                    <a:cubicBezTo>
                      <a:pt x="10531" y="1596"/>
                      <a:pt x="10447" y="1642"/>
                      <a:pt x="10340" y="1642"/>
                    </a:cubicBezTo>
                    <a:cubicBezTo>
                      <a:pt x="10167" y="1642"/>
                      <a:pt x="10033" y="1497"/>
                      <a:pt x="10033" y="1298"/>
                    </a:cubicBezTo>
                    <a:cubicBezTo>
                      <a:pt x="10033" y="1097"/>
                      <a:pt x="10167" y="943"/>
                      <a:pt x="10340" y="943"/>
                    </a:cubicBezTo>
                    <a:cubicBezTo>
                      <a:pt x="10433" y="943"/>
                      <a:pt x="10514" y="984"/>
                      <a:pt x="10567" y="1048"/>
                    </a:cubicBezTo>
                    <a:lnTo>
                      <a:pt x="10567" y="597"/>
                    </a:lnTo>
                    <a:lnTo>
                      <a:pt x="10801" y="597"/>
                    </a:lnTo>
                    <a:lnTo>
                      <a:pt x="10801" y="1621"/>
                    </a:lnTo>
                    <a:lnTo>
                      <a:pt x="10583" y="1621"/>
                    </a:lnTo>
                    <a:lnTo>
                      <a:pt x="10583" y="1522"/>
                    </a:lnTo>
                    <a:close/>
                    <a:moveTo>
                      <a:pt x="11160" y="1621"/>
                    </a:moveTo>
                    <a:lnTo>
                      <a:pt x="10926" y="1621"/>
                    </a:lnTo>
                    <a:lnTo>
                      <a:pt x="10926" y="964"/>
                    </a:lnTo>
                    <a:lnTo>
                      <a:pt x="11146" y="964"/>
                    </a:lnTo>
                    <a:lnTo>
                      <a:pt x="11146" y="1050"/>
                    </a:lnTo>
                    <a:cubicBezTo>
                      <a:pt x="11183" y="1004"/>
                      <a:pt x="11257" y="949"/>
                      <a:pt x="11363" y="949"/>
                    </a:cubicBezTo>
                    <a:cubicBezTo>
                      <a:pt x="11492" y="949"/>
                      <a:pt x="11595" y="1041"/>
                      <a:pt x="11595" y="1191"/>
                    </a:cubicBezTo>
                    <a:lnTo>
                      <a:pt x="11595" y="1621"/>
                    </a:lnTo>
                    <a:lnTo>
                      <a:pt x="11363" y="1621"/>
                    </a:lnTo>
                    <a:lnTo>
                      <a:pt x="11363" y="1262"/>
                    </a:lnTo>
                    <a:cubicBezTo>
                      <a:pt x="11363" y="1185"/>
                      <a:pt x="11321" y="1155"/>
                      <a:pt x="11263" y="1155"/>
                    </a:cubicBezTo>
                    <a:cubicBezTo>
                      <a:pt x="11211" y="1155"/>
                      <a:pt x="11160" y="1194"/>
                      <a:pt x="11160" y="1251"/>
                    </a:cubicBezTo>
                    <a:lnTo>
                      <a:pt x="11160" y="1621"/>
                    </a:lnTo>
                    <a:close/>
                    <a:moveTo>
                      <a:pt x="11931" y="871"/>
                    </a:moveTo>
                    <a:lnTo>
                      <a:pt x="11743" y="871"/>
                    </a:lnTo>
                    <a:lnTo>
                      <a:pt x="11841" y="678"/>
                    </a:lnTo>
                    <a:lnTo>
                      <a:pt x="12112" y="678"/>
                    </a:lnTo>
                    <a:lnTo>
                      <a:pt x="11931" y="871"/>
                    </a:lnTo>
                    <a:close/>
                    <a:moveTo>
                      <a:pt x="11949" y="1621"/>
                    </a:moveTo>
                    <a:lnTo>
                      <a:pt x="11718" y="1621"/>
                    </a:lnTo>
                    <a:lnTo>
                      <a:pt x="11718" y="964"/>
                    </a:lnTo>
                    <a:lnTo>
                      <a:pt x="11949" y="964"/>
                    </a:lnTo>
                    <a:lnTo>
                      <a:pt x="11949" y="1621"/>
                    </a:lnTo>
                    <a:close/>
                    <a:moveTo>
                      <a:pt x="7288" y="2769"/>
                    </a:moveTo>
                    <a:cubicBezTo>
                      <a:pt x="7372" y="2769"/>
                      <a:pt x="7437" y="2706"/>
                      <a:pt x="7437" y="2621"/>
                    </a:cubicBezTo>
                    <a:cubicBezTo>
                      <a:pt x="7437" y="2538"/>
                      <a:pt x="7372" y="2473"/>
                      <a:pt x="7288" y="2473"/>
                    </a:cubicBezTo>
                    <a:cubicBezTo>
                      <a:pt x="7204" y="2473"/>
                      <a:pt x="7137" y="2538"/>
                      <a:pt x="7137" y="2621"/>
                    </a:cubicBezTo>
                    <a:cubicBezTo>
                      <a:pt x="7137" y="2705"/>
                      <a:pt x="7204" y="2769"/>
                      <a:pt x="7288" y="2769"/>
                    </a:cubicBezTo>
                    <a:close/>
                    <a:moveTo>
                      <a:pt x="7144" y="2865"/>
                    </a:moveTo>
                    <a:lnTo>
                      <a:pt x="7144" y="3229"/>
                    </a:lnTo>
                    <a:lnTo>
                      <a:pt x="6910" y="3229"/>
                    </a:lnTo>
                    <a:lnTo>
                      <a:pt x="6910" y="2293"/>
                    </a:lnTo>
                    <a:lnTo>
                      <a:pt x="7128" y="2293"/>
                    </a:lnTo>
                    <a:lnTo>
                      <a:pt x="7128" y="2390"/>
                    </a:lnTo>
                    <a:cubicBezTo>
                      <a:pt x="7182" y="2317"/>
                      <a:pt x="7265" y="2272"/>
                      <a:pt x="7371" y="2272"/>
                    </a:cubicBezTo>
                    <a:cubicBezTo>
                      <a:pt x="7543" y="2272"/>
                      <a:pt x="7678" y="2416"/>
                      <a:pt x="7678" y="2616"/>
                    </a:cubicBezTo>
                    <a:cubicBezTo>
                      <a:pt x="7678" y="2817"/>
                      <a:pt x="7543" y="2970"/>
                      <a:pt x="7371" y="2970"/>
                    </a:cubicBezTo>
                    <a:cubicBezTo>
                      <a:pt x="7278" y="2970"/>
                      <a:pt x="7198" y="2929"/>
                      <a:pt x="7144" y="2865"/>
                    </a:cubicBezTo>
                    <a:close/>
                    <a:moveTo>
                      <a:pt x="8010" y="2949"/>
                    </a:moveTo>
                    <a:lnTo>
                      <a:pt x="7779" y="2949"/>
                    </a:lnTo>
                    <a:lnTo>
                      <a:pt x="7779" y="1925"/>
                    </a:lnTo>
                    <a:lnTo>
                      <a:pt x="8010" y="1925"/>
                    </a:lnTo>
                    <a:lnTo>
                      <a:pt x="8010" y="2949"/>
                    </a:lnTo>
                    <a:close/>
                    <a:moveTo>
                      <a:pt x="8498" y="2761"/>
                    </a:moveTo>
                    <a:cubicBezTo>
                      <a:pt x="8498" y="2719"/>
                      <a:pt x="8468" y="2684"/>
                      <a:pt x="8418" y="2684"/>
                    </a:cubicBezTo>
                    <a:cubicBezTo>
                      <a:pt x="8367" y="2684"/>
                      <a:pt x="8334" y="2719"/>
                      <a:pt x="8334" y="2761"/>
                    </a:cubicBezTo>
                    <a:cubicBezTo>
                      <a:pt x="8334" y="2807"/>
                      <a:pt x="8367" y="2845"/>
                      <a:pt x="8418" y="2845"/>
                    </a:cubicBezTo>
                    <a:cubicBezTo>
                      <a:pt x="8467" y="2845"/>
                      <a:pt x="8498" y="2810"/>
                      <a:pt x="8498" y="2761"/>
                    </a:cubicBezTo>
                    <a:close/>
                    <a:moveTo>
                      <a:pt x="8516" y="2200"/>
                    </a:moveTo>
                    <a:lnTo>
                      <a:pt x="8328" y="2200"/>
                    </a:lnTo>
                    <a:lnTo>
                      <a:pt x="8426" y="2007"/>
                    </a:lnTo>
                    <a:lnTo>
                      <a:pt x="8697" y="2007"/>
                    </a:lnTo>
                    <a:lnTo>
                      <a:pt x="8516" y="2200"/>
                    </a:lnTo>
                    <a:close/>
                    <a:moveTo>
                      <a:pt x="8516" y="2885"/>
                    </a:moveTo>
                    <a:cubicBezTo>
                      <a:pt x="8476" y="2932"/>
                      <a:pt x="8413" y="2971"/>
                      <a:pt x="8321" y="2971"/>
                    </a:cubicBezTo>
                    <a:cubicBezTo>
                      <a:pt x="8182" y="2971"/>
                      <a:pt x="8098" y="2883"/>
                      <a:pt x="8098" y="2765"/>
                    </a:cubicBezTo>
                    <a:cubicBezTo>
                      <a:pt x="8098" y="2652"/>
                      <a:pt x="8182" y="2561"/>
                      <a:pt x="8332" y="2561"/>
                    </a:cubicBezTo>
                    <a:cubicBezTo>
                      <a:pt x="8404" y="2561"/>
                      <a:pt x="8459" y="2579"/>
                      <a:pt x="8497" y="2607"/>
                    </a:cubicBezTo>
                    <a:lnTo>
                      <a:pt x="8497" y="2580"/>
                    </a:lnTo>
                    <a:cubicBezTo>
                      <a:pt x="8497" y="2487"/>
                      <a:pt x="8446" y="2461"/>
                      <a:pt x="8355" y="2461"/>
                    </a:cubicBezTo>
                    <a:cubicBezTo>
                      <a:pt x="8317" y="2461"/>
                      <a:pt x="8271" y="2467"/>
                      <a:pt x="8194" y="2483"/>
                    </a:cubicBezTo>
                    <a:lnTo>
                      <a:pt x="8191" y="2297"/>
                    </a:lnTo>
                    <a:cubicBezTo>
                      <a:pt x="8273" y="2281"/>
                      <a:pt x="8327" y="2276"/>
                      <a:pt x="8409" y="2276"/>
                    </a:cubicBezTo>
                    <a:cubicBezTo>
                      <a:pt x="8618" y="2276"/>
                      <a:pt x="8729" y="2373"/>
                      <a:pt x="8729" y="2525"/>
                    </a:cubicBezTo>
                    <a:lnTo>
                      <a:pt x="8729" y="2949"/>
                    </a:lnTo>
                    <a:lnTo>
                      <a:pt x="8516" y="2949"/>
                    </a:lnTo>
                    <a:lnTo>
                      <a:pt x="8516" y="2885"/>
                    </a:lnTo>
                    <a:close/>
                    <a:moveTo>
                      <a:pt x="9086" y="2949"/>
                    </a:moveTo>
                    <a:lnTo>
                      <a:pt x="8853" y="2949"/>
                    </a:lnTo>
                    <a:lnTo>
                      <a:pt x="8853" y="2293"/>
                    </a:lnTo>
                    <a:lnTo>
                      <a:pt x="9073" y="2293"/>
                    </a:lnTo>
                    <a:lnTo>
                      <a:pt x="9073" y="2378"/>
                    </a:lnTo>
                    <a:cubicBezTo>
                      <a:pt x="9110" y="2332"/>
                      <a:pt x="9184" y="2277"/>
                      <a:pt x="9290" y="2277"/>
                    </a:cubicBezTo>
                    <a:cubicBezTo>
                      <a:pt x="9418" y="2277"/>
                      <a:pt x="9522" y="2369"/>
                      <a:pt x="9522" y="2520"/>
                    </a:cubicBezTo>
                    <a:lnTo>
                      <a:pt x="9522" y="2949"/>
                    </a:lnTo>
                    <a:lnTo>
                      <a:pt x="9290" y="2949"/>
                    </a:lnTo>
                    <a:lnTo>
                      <a:pt x="9290" y="2591"/>
                    </a:lnTo>
                    <a:cubicBezTo>
                      <a:pt x="9290" y="2513"/>
                      <a:pt x="9248" y="2483"/>
                      <a:pt x="9190" y="2483"/>
                    </a:cubicBezTo>
                    <a:cubicBezTo>
                      <a:pt x="9138" y="2483"/>
                      <a:pt x="9086" y="2523"/>
                      <a:pt x="9086" y="2579"/>
                    </a:cubicBezTo>
                    <a:lnTo>
                      <a:pt x="9086" y="2949"/>
                    </a:lnTo>
                    <a:close/>
                    <a:moveTo>
                      <a:pt x="7127" y="3949"/>
                    </a:moveTo>
                    <a:cubicBezTo>
                      <a:pt x="7127" y="4040"/>
                      <a:pt x="7192" y="4107"/>
                      <a:pt x="7278" y="4107"/>
                    </a:cubicBezTo>
                    <a:cubicBezTo>
                      <a:pt x="7363" y="4107"/>
                      <a:pt x="7430" y="4040"/>
                      <a:pt x="7430" y="3949"/>
                    </a:cubicBezTo>
                    <a:cubicBezTo>
                      <a:pt x="7430" y="3861"/>
                      <a:pt x="7363" y="3792"/>
                      <a:pt x="7278" y="3792"/>
                    </a:cubicBezTo>
                    <a:cubicBezTo>
                      <a:pt x="7192" y="3792"/>
                      <a:pt x="7127" y="3861"/>
                      <a:pt x="7127" y="3949"/>
                    </a:cubicBezTo>
                    <a:close/>
                    <a:moveTo>
                      <a:pt x="7670" y="3949"/>
                    </a:moveTo>
                    <a:cubicBezTo>
                      <a:pt x="7670" y="4153"/>
                      <a:pt x="7502" y="4308"/>
                      <a:pt x="7278" y="4308"/>
                    </a:cubicBezTo>
                    <a:cubicBezTo>
                      <a:pt x="7055" y="4308"/>
                      <a:pt x="6885" y="4153"/>
                      <a:pt x="6885" y="3949"/>
                    </a:cubicBezTo>
                    <a:cubicBezTo>
                      <a:pt x="6885" y="3746"/>
                      <a:pt x="7055" y="3591"/>
                      <a:pt x="7278" y="3591"/>
                    </a:cubicBezTo>
                    <a:cubicBezTo>
                      <a:pt x="7502" y="3591"/>
                      <a:pt x="7670" y="3746"/>
                      <a:pt x="7670" y="3949"/>
                    </a:cubicBezTo>
                    <a:close/>
                    <a:moveTo>
                      <a:pt x="8141" y="4098"/>
                    </a:moveTo>
                    <a:cubicBezTo>
                      <a:pt x="8225" y="4098"/>
                      <a:pt x="8290" y="4032"/>
                      <a:pt x="8290" y="3949"/>
                    </a:cubicBezTo>
                    <a:cubicBezTo>
                      <a:pt x="8290" y="3864"/>
                      <a:pt x="8225" y="3801"/>
                      <a:pt x="8141" y="3801"/>
                    </a:cubicBezTo>
                    <a:cubicBezTo>
                      <a:pt x="8057" y="3801"/>
                      <a:pt x="7990" y="3865"/>
                      <a:pt x="7990" y="3949"/>
                    </a:cubicBezTo>
                    <a:cubicBezTo>
                      <a:pt x="7990" y="4032"/>
                      <a:pt x="8057" y="4098"/>
                      <a:pt x="8141" y="4098"/>
                    </a:cubicBezTo>
                    <a:close/>
                    <a:moveTo>
                      <a:pt x="8224" y="4299"/>
                    </a:moveTo>
                    <a:cubicBezTo>
                      <a:pt x="8118" y="4299"/>
                      <a:pt x="8035" y="4254"/>
                      <a:pt x="7981" y="4180"/>
                    </a:cubicBezTo>
                    <a:lnTo>
                      <a:pt x="7981" y="4278"/>
                    </a:lnTo>
                    <a:lnTo>
                      <a:pt x="7763" y="4278"/>
                    </a:lnTo>
                    <a:lnTo>
                      <a:pt x="7763" y="3254"/>
                    </a:lnTo>
                    <a:lnTo>
                      <a:pt x="7997" y="3254"/>
                    </a:lnTo>
                    <a:lnTo>
                      <a:pt x="7997" y="3705"/>
                    </a:lnTo>
                    <a:cubicBezTo>
                      <a:pt x="8051" y="3641"/>
                      <a:pt x="8131" y="3600"/>
                      <a:pt x="8224" y="3600"/>
                    </a:cubicBezTo>
                    <a:cubicBezTo>
                      <a:pt x="8396" y="3600"/>
                      <a:pt x="8531" y="3754"/>
                      <a:pt x="8531" y="3955"/>
                    </a:cubicBezTo>
                    <a:cubicBezTo>
                      <a:pt x="8531" y="4154"/>
                      <a:pt x="8396" y="4299"/>
                      <a:pt x="8224" y="4299"/>
                    </a:cubicBezTo>
                    <a:close/>
                    <a:moveTo>
                      <a:pt x="8863" y="4278"/>
                    </a:moveTo>
                    <a:lnTo>
                      <a:pt x="8629" y="4278"/>
                    </a:lnTo>
                    <a:lnTo>
                      <a:pt x="8629" y="3621"/>
                    </a:lnTo>
                    <a:lnTo>
                      <a:pt x="8850" y="3621"/>
                    </a:lnTo>
                    <a:lnTo>
                      <a:pt x="8850" y="3707"/>
                    </a:lnTo>
                    <a:cubicBezTo>
                      <a:pt x="8886" y="3661"/>
                      <a:pt x="8960" y="3606"/>
                      <a:pt x="9066" y="3606"/>
                    </a:cubicBezTo>
                    <a:cubicBezTo>
                      <a:pt x="9195" y="3606"/>
                      <a:pt x="9298" y="3697"/>
                      <a:pt x="9298" y="3848"/>
                    </a:cubicBezTo>
                    <a:lnTo>
                      <a:pt x="9298" y="4278"/>
                    </a:lnTo>
                    <a:lnTo>
                      <a:pt x="9066" y="4278"/>
                    </a:lnTo>
                    <a:lnTo>
                      <a:pt x="9066" y="3919"/>
                    </a:lnTo>
                    <a:cubicBezTo>
                      <a:pt x="9066" y="3842"/>
                      <a:pt x="9024" y="3812"/>
                      <a:pt x="8966" y="3812"/>
                    </a:cubicBezTo>
                    <a:cubicBezTo>
                      <a:pt x="8914" y="3812"/>
                      <a:pt x="8863" y="3851"/>
                      <a:pt x="8863" y="3907"/>
                    </a:cubicBezTo>
                    <a:lnTo>
                      <a:pt x="8863" y="4278"/>
                    </a:lnTo>
                    <a:close/>
                    <a:moveTo>
                      <a:pt x="9629" y="3949"/>
                    </a:moveTo>
                    <a:cubicBezTo>
                      <a:pt x="9629" y="4040"/>
                      <a:pt x="9694" y="4107"/>
                      <a:pt x="9780" y="4107"/>
                    </a:cubicBezTo>
                    <a:cubicBezTo>
                      <a:pt x="9865" y="4107"/>
                      <a:pt x="9932" y="4040"/>
                      <a:pt x="9932" y="3949"/>
                    </a:cubicBezTo>
                    <a:cubicBezTo>
                      <a:pt x="9932" y="3861"/>
                      <a:pt x="9865" y="3792"/>
                      <a:pt x="9780" y="3792"/>
                    </a:cubicBezTo>
                    <a:cubicBezTo>
                      <a:pt x="9694" y="3792"/>
                      <a:pt x="9629" y="3861"/>
                      <a:pt x="9629" y="3949"/>
                    </a:cubicBezTo>
                    <a:close/>
                    <a:moveTo>
                      <a:pt x="10172" y="3949"/>
                    </a:moveTo>
                    <a:cubicBezTo>
                      <a:pt x="10172" y="4153"/>
                      <a:pt x="10004" y="4308"/>
                      <a:pt x="9780" y="4308"/>
                    </a:cubicBezTo>
                    <a:cubicBezTo>
                      <a:pt x="9557" y="4308"/>
                      <a:pt x="9387" y="4153"/>
                      <a:pt x="9387" y="3949"/>
                    </a:cubicBezTo>
                    <a:cubicBezTo>
                      <a:pt x="9387" y="3746"/>
                      <a:pt x="9557" y="3591"/>
                      <a:pt x="9780" y="3591"/>
                    </a:cubicBezTo>
                    <a:cubicBezTo>
                      <a:pt x="10004" y="3591"/>
                      <a:pt x="10172" y="3746"/>
                      <a:pt x="10172" y="3949"/>
                    </a:cubicBezTo>
                    <a:close/>
                    <a:moveTo>
                      <a:pt x="10710" y="4278"/>
                    </a:moveTo>
                    <a:lnTo>
                      <a:pt x="10428" y="4278"/>
                    </a:lnTo>
                    <a:lnTo>
                      <a:pt x="10173" y="3621"/>
                    </a:lnTo>
                    <a:lnTo>
                      <a:pt x="10433" y="3621"/>
                    </a:lnTo>
                    <a:lnTo>
                      <a:pt x="10571" y="4039"/>
                    </a:lnTo>
                    <a:lnTo>
                      <a:pt x="10719" y="3621"/>
                    </a:lnTo>
                    <a:lnTo>
                      <a:pt x="10962" y="3621"/>
                    </a:lnTo>
                    <a:lnTo>
                      <a:pt x="10710" y="4278"/>
                    </a:lnTo>
                    <a:close/>
                    <a:moveTo>
                      <a:pt x="11448" y="4557"/>
                    </a:moveTo>
                    <a:lnTo>
                      <a:pt x="11206" y="4557"/>
                    </a:lnTo>
                    <a:lnTo>
                      <a:pt x="11298" y="4301"/>
                    </a:lnTo>
                    <a:lnTo>
                      <a:pt x="11000" y="3621"/>
                    </a:lnTo>
                    <a:lnTo>
                      <a:pt x="11264" y="3621"/>
                    </a:lnTo>
                    <a:lnTo>
                      <a:pt x="11415" y="4035"/>
                    </a:lnTo>
                    <a:lnTo>
                      <a:pt x="11553" y="3621"/>
                    </a:lnTo>
                    <a:lnTo>
                      <a:pt x="11795" y="3621"/>
                    </a:lnTo>
                    <a:lnTo>
                      <a:pt x="11448" y="4557"/>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grpSp>
        <p:grpSp>
          <p:nvGrpSpPr>
            <p:cNvPr id="71" name="Group 59">
              <a:extLst>
                <a:ext uri="{FF2B5EF4-FFF2-40B4-BE49-F238E27FC236}">
                  <a16:creationId xmlns:a16="http://schemas.microsoft.com/office/drawing/2014/main" id="{26792C9D-6642-8B07-2AE8-5DE5443D4E51}"/>
                </a:ext>
              </a:extLst>
            </p:cNvPr>
            <p:cNvGrpSpPr>
              <a:grpSpLocks noChangeAspect="1"/>
            </p:cNvGrpSpPr>
            <p:nvPr userDrawn="1"/>
          </p:nvGrpSpPr>
          <p:grpSpPr bwMode="auto">
            <a:xfrm>
              <a:off x="3341607" y="5473100"/>
              <a:ext cx="1790974" cy="460851"/>
              <a:chOff x="728" y="2273"/>
              <a:chExt cx="3245" cy="835"/>
            </a:xfrm>
          </p:grpSpPr>
          <p:sp>
            <p:nvSpPr>
              <p:cNvPr id="225" name="AutoShape 58">
                <a:extLst>
                  <a:ext uri="{FF2B5EF4-FFF2-40B4-BE49-F238E27FC236}">
                    <a16:creationId xmlns:a16="http://schemas.microsoft.com/office/drawing/2014/main" id="{16E5357A-D719-63ED-E00C-C6240EE1B868}"/>
                  </a:ext>
                </a:extLst>
              </p:cNvPr>
              <p:cNvSpPr>
                <a:spLocks noChangeAspect="1" noChangeArrowheads="1" noTextEdit="1"/>
              </p:cNvSpPr>
              <p:nvPr userDrawn="1"/>
            </p:nvSpPr>
            <p:spPr bwMode="auto">
              <a:xfrm>
                <a:off x="728" y="2273"/>
                <a:ext cx="3245"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6" name="Freeform 60">
                <a:extLst>
                  <a:ext uri="{FF2B5EF4-FFF2-40B4-BE49-F238E27FC236}">
                    <a16:creationId xmlns:a16="http://schemas.microsoft.com/office/drawing/2014/main" id="{887D9C11-CD22-CD21-C1F1-9BDF8EC9952A}"/>
                  </a:ext>
                </a:extLst>
              </p:cNvPr>
              <p:cNvSpPr>
                <a:spLocks noEditPoints="1"/>
              </p:cNvSpPr>
              <p:nvPr userDrawn="1"/>
            </p:nvSpPr>
            <p:spPr bwMode="auto">
              <a:xfrm>
                <a:off x="728" y="2276"/>
                <a:ext cx="1242" cy="830"/>
              </a:xfrm>
              <a:custGeom>
                <a:avLst/>
                <a:gdLst>
                  <a:gd name="T0" fmla="*/ 3812 w 5471"/>
                  <a:gd name="T1" fmla="*/ 1988 h 3647"/>
                  <a:gd name="T2" fmla="*/ 3884 w 5471"/>
                  <a:gd name="T3" fmla="*/ 1768 h 3647"/>
                  <a:gd name="T4" fmla="*/ 4117 w 5471"/>
                  <a:gd name="T5" fmla="*/ 1768 h 3647"/>
                  <a:gd name="T6" fmla="*/ 3885 w 5471"/>
                  <a:gd name="T7" fmla="*/ 2589 h 3647"/>
                  <a:gd name="T8" fmla="*/ 3698 w 5471"/>
                  <a:gd name="T9" fmla="*/ 2452 h 3647"/>
                  <a:gd name="T10" fmla="*/ 3769 w 5471"/>
                  <a:gd name="T11" fmla="*/ 2230 h 3647"/>
                  <a:gd name="T12" fmla="*/ 3841 w 5471"/>
                  <a:gd name="T13" fmla="*/ 2452 h 3647"/>
                  <a:gd name="T14" fmla="*/ 3769 w 5471"/>
                  <a:gd name="T15" fmla="*/ 1033 h 3647"/>
                  <a:gd name="T16" fmla="*/ 3841 w 5471"/>
                  <a:gd name="T17" fmla="*/ 1255 h 3647"/>
                  <a:gd name="T18" fmla="*/ 3654 w 5471"/>
                  <a:gd name="T19" fmla="*/ 1392 h 3647"/>
                  <a:gd name="T20" fmla="*/ 3725 w 5471"/>
                  <a:gd name="T21" fmla="*/ 1171 h 3647"/>
                  <a:gd name="T22" fmla="*/ 3333 w 5471"/>
                  <a:gd name="T23" fmla="*/ 871 h 3647"/>
                  <a:gd name="T24" fmla="*/ 3144 w 5471"/>
                  <a:gd name="T25" fmla="*/ 735 h 3647"/>
                  <a:gd name="T26" fmla="*/ 3377 w 5471"/>
                  <a:gd name="T27" fmla="*/ 735 h 3647"/>
                  <a:gd name="T28" fmla="*/ 3447 w 5471"/>
                  <a:gd name="T29" fmla="*/ 3027 h 3647"/>
                  <a:gd name="T30" fmla="*/ 3260 w 5471"/>
                  <a:gd name="T31" fmla="*/ 2890 h 3647"/>
                  <a:gd name="T32" fmla="*/ 3331 w 5471"/>
                  <a:gd name="T33" fmla="*/ 2668 h 3647"/>
                  <a:gd name="T34" fmla="*/ 3403 w 5471"/>
                  <a:gd name="T35" fmla="*/ 2890 h 3647"/>
                  <a:gd name="T36" fmla="*/ 2735 w 5471"/>
                  <a:gd name="T37" fmla="*/ 3101 h 3647"/>
                  <a:gd name="T38" fmla="*/ 2546 w 5471"/>
                  <a:gd name="T39" fmla="*/ 2965 h 3647"/>
                  <a:gd name="T40" fmla="*/ 2779 w 5471"/>
                  <a:gd name="T41" fmla="*/ 2965 h 3647"/>
                  <a:gd name="T42" fmla="*/ 2850 w 5471"/>
                  <a:gd name="T43" fmla="*/ 3185 h 3647"/>
                  <a:gd name="T44" fmla="*/ 2779 w 5471"/>
                  <a:gd name="T45" fmla="*/ 574 h 3647"/>
                  <a:gd name="T46" fmla="*/ 2850 w 5471"/>
                  <a:gd name="T47" fmla="*/ 795 h 3647"/>
                  <a:gd name="T48" fmla="*/ 2663 w 5471"/>
                  <a:gd name="T49" fmla="*/ 659 h 3647"/>
                  <a:gd name="T50" fmla="*/ 2253 w 5471"/>
                  <a:gd name="T51" fmla="*/ 3027 h 3647"/>
                  <a:gd name="T52" fmla="*/ 2066 w 5471"/>
                  <a:gd name="T53" fmla="*/ 2890 h 3647"/>
                  <a:gd name="T54" fmla="*/ 2138 w 5471"/>
                  <a:gd name="T55" fmla="*/ 2668 h 3647"/>
                  <a:gd name="T56" fmla="*/ 2209 w 5471"/>
                  <a:gd name="T57" fmla="*/ 2890 h 3647"/>
                  <a:gd name="T58" fmla="*/ 2137 w 5471"/>
                  <a:gd name="T59" fmla="*/ 597 h 3647"/>
                  <a:gd name="T60" fmla="*/ 2208 w 5471"/>
                  <a:gd name="T61" fmla="*/ 819 h 3647"/>
                  <a:gd name="T62" fmla="*/ 2022 w 5471"/>
                  <a:gd name="T63" fmla="*/ 955 h 3647"/>
                  <a:gd name="T64" fmla="*/ 2093 w 5471"/>
                  <a:gd name="T65" fmla="*/ 735 h 3647"/>
                  <a:gd name="T66" fmla="*/ 1700 w 5471"/>
                  <a:gd name="T67" fmla="*/ 1309 h 3647"/>
                  <a:gd name="T68" fmla="*/ 1511 w 5471"/>
                  <a:gd name="T69" fmla="*/ 1173 h 3647"/>
                  <a:gd name="T70" fmla="*/ 1744 w 5471"/>
                  <a:gd name="T71" fmla="*/ 1173 h 3647"/>
                  <a:gd name="T72" fmla="*/ 1815 w 5471"/>
                  <a:gd name="T73" fmla="*/ 2589 h 3647"/>
                  <a:gd name="T74" fmla="*/ 1628 w 5471"/>
                  <a:gd name="T75" fmla="*/ 2452 h 3647"/>
                  <a:gd name="T76" fmla="*/ 1700 w 5471"/>
                  <a:gd name="T77" fmla="*/ 2230 h 3647"/>
                  <a:gd name="T78" fmla="*/ 1771 w 5471"/>
                  <a:gd name="T79" fmla="*/ 2452 h 3647"/>
                  <a:gd name="T80" fmla="*/ 1495 w 5471"/>
                  <a:gd name="T81" fmla="*/ 1770 h 3647"/>
                  <a:gd name="T82" fmla="*/ 1728 w 5471"/>
                  <a:gd name="T83" fmla="*/ 1770 h 3647"/>
                  <a:gd name="T84" fmla="*/ 1539 w 5471"/>
                  <a:gd name="T85" fmla="*/ 1906 h 3647"/>
                  <a:gd name="T86" fmla="*/ 1351 w 5471"/>
                  <a:gd name="T87" fmla="*/ 1770 h 3647"/>
                  <a:gd name="T88" fmla="*/ 5471 w 5471"/>
                  <a:gd name="T89" fmla="*/ 3647 h 36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471" h="3647">
                    <a:moveTo>
                      <a:pt x="4043" y="1988"/>
                    </a:moveTo>
                    <a:lnTo>
                      <a:pt x="3928" y="1904"/>
                    </a:lnTo>
                    <a:lnTo>
                      <a:pt x="3812" y="1988"/>
                    </a:lnTo>
                    <a:lnTo>
                      <a:pt x="3856" y="1852"/>
                    </a:lnTo>
                    <a:lnTo>
                      <a:pt x="3739" y="1768"/>
                    </a:lnTo>
                    <a:lnTo>
                      <a:pt x="3884" y="1768"/>
                    </a:lnTo>
                    <a:lnTo>
                      <a:pt x="3928" y="1630"/>
                    </a:lnTo>
                    <a:lnTo>
                      <a:pt x="3972" y="1768"/>
                    </a:lnTo>
                    <a:lnTo>
                      <a:pt x="4117" y="1768"/>
                    </a:lnTo>
                    <a:lnTo>
                      <a:pt x="3999" y="1852"/>
                    </a:lnTo>
                    <a:lnTo>
                      <a:pt x="4043" y="1988"/>
                    </a:lnTo>
                    <a:close/>
                    <a:moveTo>
                      <a:pt x="3885" y="2589"/>
                    </a:moveTo>
                    <a:lnTo>
                      <a:pt x="3769" y="2504"/>
                    </a:lnTo>
                    <a:lnTo>
                      <a:pt x="3654" y="2589"/>
                    </a:lnTo>
                    <a:lnTo>
                      <a:pt x="3698" y="2452"/>
                    </a:lnTo>
                    <a:lnTo>
                      <a:pt x="3581" y="2368"/>
                    </a:lnTo>
                    <a:lnTo>
                      <a:pt x="3725" y="2368"/>
                    </a:lnTo>
                    <a:lnTo>
                      <a:pt x="3769" y="2230"/>
                    </a:lnTo>
                    <a:lnTo>
                      <a:pt x="3814" y="2368"/>
                    </a:lnTo>
                    <a:lnTo>
                      <a:pt x="3958" y="2368"/>
                    </a:lnTo>
                    <a:lnTo>
                      <a:pt x="3841" y="2452"/>
                    </a:lnTo>
                    <a:lnTo>
                      <a:pt x="3885" y="2589"/>
                    </a:lnTo>
                    <a:close/>
                    <a:moveTo>
                      <a:pt x="3725" y="1171"/>
                    </a:moveTo>
                    <a:lnTo>
                      <a:pt x="3769" y="1033"/>
                    </a:lnTo>
                    <a:lnTo>
                      <a:pt x="3814" y="1171"/>
                    </a:lnTo>
                    <a:lnTo>
                      <a:pt x="3958" y="1171"/>
                    </a:lnTo>
                    <a:lnTo>
                      <a:pt x="3841" y="1255"/>
                    </a:lnTo>
                    <a:lnTo>
                      <a:pt x="3885" y="1392"/>
                    </a:lnTo>
                    <a:lnTo>
                      <a:pt x="3769" y="1307"/>
                    </a:lnTo>
                    <a:lnTo>
                      <a:pt x="3654" y="1392"/>
                    </a:lnTo>
                    <a:lnTo>
                      <a:pt x="3698" y="1255"/>
                    </a:lnTo>
                    <a:lnTo>
                      <a:pt x="3581" y="1171"/>
                    </a:lnTo>
                    <a:lnTo>
                      <a:pt x="3725" y="1171"/>
                    </a:lnTo>
                    <a:close/>
                    <a:moveTo>
                      <a:pt x="3404" y="819"/>
                    </a:moveTo>
                    <a:lnTo>
                      <a:pt x="3448" y="955"/>
                    </a:lnTo>
                    <a:lnTo>
                      <a:pt x="3333" y="871"/>
                    </a:lnTo>
                    <a:lnTo>
                      <a:pt x="3217" y="955"/>
                    </a:lnTo>
                    <a:lnTo>
                      <a:pt x="3261" y="819"/>
                    </a:lnTo>
                    <a:lnTo>
                      <a:pt x="3144" y="735"/>
                    </a:lnTo>
                    <a:lnTo>
                      <a:pt x="3289" y="735"/>
                    </a:lnTo>
                    <a:lnTo>
                      <a:pt x="3333" y="597"/>
                    </a:lnTo>
                    <a:lnTo>
                      <a:pt x="3377" y="735"/>
                    </a:lnTo>
                    <a:lnTo>
                      <a:pt x="3522" y="735"/>
                    </a:lnTo>
                    <a:lnTo>
                      <a:pt x="3404" y="819"/>
                    </a:lnTo>
                    <a:close/>
                    <a:moveTo>
                      <a:pt x="3447" y="3027"/>
                    </a:moveTo>
                    <a:lnTo>
                      <a:pt x="3331" y="2942"/>
                    </a:lnTo>
                    <a:lnTo>
                      <a:pt x="3216" y="3027"/>
                    </a:lnTo>
                    <a:lnTo>
                      <a:pt x="3260" y="2890"/>
                    </a:lnTo>
                    <a:lnTo>
                      <a:pt x="3143" y="2806"/>
                    </a:lnTo>
                    <a:lnTo>
                      <a:pt x="3287" y="2806"/>
                    </a:lnTo>
                    <a:lnTo>
                      <a:pt x="3331" y="2668"/>
                    </a:lnTo>
                    <a:lnTo>
                      <a:pt x="3375" y="2806"/>
                    </a:lnTo>
                    <a:lnTo>
                      <a:pt x="3520" y="2806"/>
                    </a:lnTo>
                    <a:lnTo>
                      <a:pt x="3403" y="2890"/>
                    </a:lnTo>
                    <a:lnTo>
                      <a:pt x="3447" y="3027"/>
                    </a:lnTo>
                    <a:close/>
                    <a:moveTo>
                      <a:pt x="2850" y="3185"/>
                    </a:moveTo>
                    <a:lnTo>
                      <a:pt x="2735" y="3101"/>
                    </a:lnTo>
                    <a:lnTo>
                      <a:pt x="2619" y="3185"/>
                    </a:lnTo>
                    <a:lnTo>
                      <a:pt x="2663" y="3049"/>
                    </a:lnTo>
                    <a:lnTo>
                      <a:pt x="2546" y="2965"/>
                    </a:lnTo>
                    <a:lnTo>
                      <a:pt x="2690" y="2965"/>
                    </a:lnTo>
                    <a:lnTo>
                      <a:pt x="2734" y="2827"/>
                    </a:lnTo>
                    <a:lnTo>
                      <a:pt x="2779" y="2965"/>
                    </a:lnTo>
                    <a:lnTo>
                      <a:pt x="2923" y="2965"/>
                    </a:lnTo>
                    <a:lnTo>
                      <a:pt x="2806" y="3049"/>
                    </a:lnTo>
                    <a:lnTo>
                      <a:pt x="2850" y="3185"/>
                    </a:lnTo>
                    <a:close/>
                    <a:moveTo>
                      <a:pt x="2690" y="574"/>
                    </a:moveTo>
                    <a:lnTo>
                      <a:pt x="2734" y="436"/>
                    </a:lnTo>
                    <a:lnTo>
                      <a:pt x="2779" y="574"/>
                    </a:lnTo>
                    <a:lnTo>
                      <a:pt x="2923" y="574"/>
                    </a:lnTo>
                    <a:lnTo>
                      <a:pt x="2806" y="659"/>
                    </a:lnTo>
                    <a:lnTo>
                      <a:pt x="2850" y="795"/>
                    </a:lnTo>
                    <a:lnTo>
                      <a:pt x="2734" y="711"/>
                    </a:lnTo>
                    <a:lnTo>
                      <a:pt x="2619" y="795"/>
                    </a:lnTo>
                    <a:lnTo>
                      <a:pt x="2663" y="659"/>
                    </a:lnTo>
                    <a:lnTo>
                      <a:pt x="2546" y="574"/>
                    </a:lnTo>
                    <a:lnTo>
                      <a:pt x="2690" y="574"/>
                    </a:lnTo>
                    <a:close/>
                    <a:moveTo>
                      <a:pt x="2253" y="3027"/>
                    </a:moveTo>
                    <a:lnTo>
                      <a:pt x="2138" y="2942"/>
                    </a:lnTo>
                    <a:lnTo>
                      <a:pt x="2022" y="3027"/>
                    </a:lnTo>
                    <a:lnTo>
                      <a:pt x="2066" y="2890"/>
                    </a:lnTo>
                    <a:lnTo>
                      <a:pt x="1949" y="2806"/>
                    </a:lnTo>
                    <a:lnTo>
                      <a:pt x="2094" y="2806"/>
                    </a:lnTo>
                    <a:lnTo>
                      <a:pt x="2138" y="2668"/>
                    </a:lnTo>
                    <a:lnTo>
                      <a:pt x="2182" y="2806"/>
                    </a:lnTo>
                    <a:lnTo>
                      <a:pt x="2327" y="2806"/>
                    </a:lnTo>
                    <a:lnTo>
                      <a:pt x="2209" y="2890"/>
                    </a:lnTo>
                    <a:lnTo>
                      <a:pt x="2253" y="3027"/>
                    </a:lnTo>
                    <a:close/>
                    <a:moveTo>
                      <a:pt x="2093" y="735"/>
                    </a:moveTo>
                    <a:lnTo>
                      <a:pt x="2137" y="597"/>
                    </a:lnTo>
                    <a:lnTo>
                      <a:pt x="2181" y="735"/>
                    </a:lnTo>
                    <a:lnTo>
                      <a:pt x="2326" y="735"/>
                    </a:lnTo>
                    <a:lnTo>
                      <a:pt x="2208" y="819"/>
                    </a:lnTo>
                    <a:lnTo>
                      <a:pt x="2252" y="955"/>
                    </a:lnTo>
                    <a:lnTo>
                      <a:pt x="2137" y="871"/>
                    </a:lnTo>
                    <a:lnTo>
                      <a:pt x="2022" y="955"/>
                    </a:lnTo>
                    <a:lnTo>
                      <a:pt x="2065" y="819"/>
                    </a:lnTo>
                    <a:lnTo>
                      <a:pt x="1948" y="735"/>
                    </a:lnTo>
                    <a:lnTo>
                      <a:pt x="2093" y="735"/>
                    </a:lnTo>
                    <a:close/>
                    <a:moveTo>
                      <a:pt x="1771" y="1257"/>
                    </a:moveTo>
                    <a:lnTo>
                      <a:pt x="1815" y="1393"/>
                    </a:lnTo>
                    <a:lnTo>
                      <a:pt x="1700" y="1309"/>
                    </a:lnTo>
                    <a:lnTo>
                      <a:pt x="1584" y="1393"/>
                    </a:lnTo>
                    <a:lnTo>
                      <a:pt x="1628" y="1257"/>
                    </a:lnTo>
                    <a:lnTo>
                      <a:pt x="1511" y="1173"/>
                    </a:lnTo>
                    <a:lnTo>
                      <a:pt x="1656" y="1173"/>
                    </a:lnTo>
                    <a:lnTo>
                      <a:pt x="1700" y="1035"/>
                    </a:lnTo>
                    <a:lnTo>
                      <a:pt x="1744" y="1173"/>
                    </a:lnTo>
                    <a:lnTo>
                      <a:pt x="1889" y="1173"/>
                    </a:lnTo>
                    <a:lnTo>
                      <a:pt x="1771" y="1257"/>
                    </a:lnTo>
                    <a:close/>
                    <a:moveTo>
                      <a:pt x="1815" y="2589"/>
                    </a:moveTo>
                    <a:lnTo>
                      <a:pt x="1700" y="2504"/>
                    </a:lnTo>
                    <a:lnTo>
                      <a:pt x="1584" y="2589"/>
                    </a:lnTo>
                    <a:lnTo>
                      <a:pt x="1628" y="2452"/>
                    </a:lnTo>
                    <a:lnTo>
                      <a:pt x="1511" y="2368"/>
                    </a:lnTo>
                    <a:lnTo>
                      <a:pt x="1656" y="2368"/>
                    </a:lnTo>
                    <a:lnTo>
                      <a:pt x="1700" y="2230"/>
                    </a:lnTo>
                    <a:lnTo>
                      <a:pt x="1744" y="2368"/>
                    </a:lnTo>
                    <a:lnTo>
                      <a:pt x="1889" y="2368"/>
                    </a:lnTo>
                    <a:lnTo>
                      <a:pt x="1771" y="2452"/>
                    </a:lnTo>
                    <a:lnTo>
                      <a:pt x="1815" y="2589"/>
                    </a:lnTo>
                    <a:close/>
                    <a:moveTo>
                      <a:pt x="1351" y="1770"/>
                    </a:moveTo>
                    <a:lnTo>
                      <a:pt x="1495" y="1770"/>
                    </a:lnTo>
                    <a:lnTo>
                      <a:pt x="1539" y="1632"/>
                    </a:lnTo>
                    <a:lnTo>
                      <a:pt x="1584" y="1770"/>
                    </a:lnTo>
                    <a:lnTo>
                      <a:pt x="1728" y="1770"/>
                    </a:lnTo>
                    <a:lnTo>
                      <a:pt x="1611" y="1854"/>
                    </a:lnTo>
                    <a:lnTo>
                      <a:pt x="1655" y="1990"/>
                    </a:lnTo>
                    <a:lnTo>
                      <a:pt x="1539" y="1906"/>
                    </a:lnTo>
                    <a:lnTo>
                      <a:pt x="1424" y="1990"/>
                    </a:lnTo>
                    <a:lnTo>
                      <a:pt x="1468" y="1854"/>
                    </a:lnTo>
                    <a:lnTo>
                      <a:pt x="1351" y="1770"/>
                    </a:lnTo>
                    <a:close/>
                    <a:moveTo>
                      <a:pt x="0" y="0"/>
                    </a:moveTo>
                    <a:lnTo>
                      <a:pt x="0" y="3647"/>
                    </a:lnTo>
                    <a:lnTo>
                      <a:pt x="5471" y="3647"/>
                    </a:lnTo>
                    <a:lnTo>
                      <a:pt x="5471" y="0"/>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7" name="Freeform 61">
                <a:extLst>
                  <a:ext uri="{FF2B5EF4-FFF2-40B4-BE49-F238E27FC236}">
                    <a16:creationId xmlns:a16="http://schemas.microsoft.com/office/drawing/2014/main" id="{7EFC75D4-C2D9-327B-B4E5-90BFC22A3508}"/>
                  </a:ext>
                </a:extLst>
              </p:cNvPr>
              <p:cNvSpPr>
                <a:spLocks/>
              </p:cNvSpPr>
              <p:nvPr userDrawn="1"/>
            </p:nvSpPr>
            <p:spPr bwMode="auto">
              <a:xfrm>
                <a:off x="2124" y="2276"/>
                <a:ext cx="127" cy="186"/>
              </a:xfrm>
              <a:custGeom>
                <a:avLst/>
                <a:gdLst>
                  <a:gd name="T0" fmla="*/ 0 w 559"/>
                  <a:gd name="T1" fmla="*/ 815 h 815"/>
                  <a:gd name="T2" fmla="*/ 0 w 559"/>
                  <a:gd name="T3" fmla="*/ 0 h 815"/>
                  <a:gd name="T4" fmla="*/ 559 w 559"/>
                  <a:gd name="T5" fmla="*/ 0 h 815"/>
                  <a:gd name="T6" fmla="*/ 559 w 559"/>
                  <a:gd name="T7" fmla="*/ 138 h 815"/>
                  <a:gd name="T8" fmla="*/ 165 w 559"/>
                  <a:gd name="T9" fmla="*/ 138 h 815"/>
                  <a:gd name="T10" fmla="*/ 165 w 559"/>
                  <a:gd name="T11" fmla="*/ 331 h 815"/>
                  <a:gd name="T12" fmla="*/ 505 w 559"/>
                  <a:gd name="T13" fmla="*/ 331 h 815"/>
                  <a:gd name="T14" fmla="*/ 505 w 559"/>
                  <a:gd name="T15" fmla="*/ 468 h 815"/>
                  <a:gd name="T16" fmla="*/ 165 w 559"/>
                  <a:gd name="T17" fmla="*/ 468 h 815"/>
                  <a:gd name="T18" fmla="*/ 165 w 559"/>
                  <a:gd name="T19" fmla="*/ 815 h 815"/>
                  <a:gd name="T20" fmla="*/ 0 w 559"/>
                  <a:gd name="T21" fmla="*/ 815 h 8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9" h="815">
                    <a:moveTo>
                      <a:pt x="0" y="815"/>
                    </a:moveTo>
                    <a:lnTo>
                      <a:pt x="0" y="0"/>
                    </a:lnTo>
                    <a:lnTo>
                      <a:pt x="559" y="0"/>
                    </a:lnTo>
                    <a:lnTo>
                      <a:pt x="559" y="138"/>
                    </a:lnTo>
                    <a:lnTo>
                      <a:pt x="165" y="138"/>
                    </a:lnTo>
                    <a:lnTo>
                      <a:pt x="165" y="331"/>
                    </a:lnTo>
                    <a:lnTo>
                      <a:pt x="505" y="331"/>
                    </a:lnTo>
                    <a:lnTo>
                      <a:pt x="505" y="468"/>
                    </a:lnTo>
                    <a:lnTo>
                      <a:pt x="165" y="468"/>
                    </a:lnTo>
                    <a:lnTo>
                      <a:pt x="165" y="815"/>
                    </a:lnTo>
                    <a:lnTo>
                      <a:pt x="0" y="81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8" name="Freeform 62">
                <a:extLst>
                  <a:ext uri="{FF2B5EF4-FFF2-40B4-BE49-F238E27FC236}">
                    <a16:creationId xmlns:a16="http://schemas.microsoft.com/office/drawing/2014/main" id="{1563B87A-4376-801F-641A-3CC60AA666B7}"/>
                  </a:ext>
                </a:extLst>
              </p:cNvPr>
              <p:cNvSpPr>
                <a:spLocks noEditPoints="1"/>
              </p:cNvSpPr>
              <p:nvPr userDrawn="1"/>
            </p:nvSpPr>
            <p:spPr bwMode="auto">
              <a:xfrm>
                <a:off x="2281" y="2276"/>
                <a:ext cx="36" cy="186"/>
              </a:xfrm>
              <a:custGeom>
                <a:avLst/>
                <a:gdLst>
                  <a:gd name="T0" fmla="*/ 0 w 157"/>
                  <a:gd name="T1" fmla="*/ 815 h 815"/>
                  <a:gd name="T2" fmla="*/ 0 w 157"/>
                  <a:gd name="T3" fmla="*/ 224 h 815"/>
                  <a:gd name="T4" fmla="*/ 157 w 157"/>
                  <a:gd name="T5" fmla="*/ 224 h 815"/>
                  <a:gd name="T6" fmla="*/ 157 w 157"/>
                  <a:gd name="T7" fmla="*/ 815 h 815"/>
                  <a:gd name="T8" fmla="*/ 0 w 157"/>
                  <a:gd name="T9" fmla="*/ 815 h 815"/>
                  <a:gd name="T10" fmla="*/ 0 w 157"/>
                  <a:gd name="T11" fmla="*/ 144 h 815"/>
                  <a:gd name="T12" fmla="*/ 0 w 157"/>
                  <a:gd name="T13" fmla="*/ 0 h 815"/>
                  <a:gd name="T14" fmla="*/ 157 w 157"/>
                  <a:gd name="T15" fmla="*/ 0 h 815"/>
                  <a:gd name="T16" fmla="*/ 157 w 157"/>
                  <a:gd name="T17" fmla="*/ 144 h 815"/>
                  <a:gd name="T18" fmla="*/ 0 w 157"/>
                  <a:gd name="T19" fmla="*/ 144 h 8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7" h="815">
                    <a:moveTo>
                      <a:pt x="0" y="815"/>
                    </a:moveTo>
                    <a:lnTo>
                      <a:pt x="0" y="224"/>
                    </a:lnTo>
                    <a:lnTo>
                      <a:pt x="157" y="224"/>
                    </a:lnTo>
                    <a:lnTo>
                      <a:pt x="157" y="815"/>
                    </a:lnTo>
                    <a:lnTo>
                      <a:pt x="0" y="815"/>
                    </a:lnTo>
                    <a:close/>
                    <a:moveTo>
                      <a:pt x="0" y="144"/>
                    </a:moveTo>
                    <a:lnTo>
                      <a:pt x="0" y="0"/>
                    </a:lnTo>
                    <a:lnTo>
                      <a:pt x="157" y="0"/>
                    </a:lnTo>
                    <a:lnTo>
                      <a:pt x="157" y="144"/>
                    </a:lnTo>
                    <a:lnTo>
                      <a:pt x="0" y="14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9" name="Freeform 63">
                <a:extLst>
                  <a:ext uri="{FF2B5EF4-FFF2-40B4-BE49-F238E27FC236}">
                    <a16:creationId xmlns:a16="http://schemas.microsoft.com/office/drawing/2014/main" id="{D452EDFA-F15F-CA60-4C93-E814B040F209}"/>
                  </a:ext>
                </a:extLst>
              </p:cNvPr>
              <p:cNvSpPr>
                <a:spLocks/>
              </p:cNvSpPr>
              <p:nvPr userDrawn="1"/>
            </p:nvSpPr>
            <p:spPr bwMode="auto">
              <a:xfrm>
                <a:off x="2353" y="2324"/>
                <a:ext cx="122" cy="138"/>
              </a:xfrm>
              <a:custGeom>
                <a:avLst/>
                <a:gdLst>
                  <a:gd name="T0" fmla="*/ 538 w 538"/>
                  <a:gd name="T1" fmla="*/ 604 h 604"/>
                  <a:gd name="T2" fmla="*/ 381 w 538"/>
                  <a:gd name="T3" fmla="*/ 604 h 604"/>
                  <a:gd name="T4" fmla="*/ 381 w 538"/>
                  <a:gd name="T5" fmla="*/ 302 h 604"/>
                  <a:gd name="T6" fmla="*/ 371 w 538"/>
                  <a:gd name="T7" fmla="*/ 179 h 604"/>
                  <a:gd name="T8" fmla="*/ 339 w 538"/>
                  <a:gd name="T9" fmla="*/ 135 h 604"/>
                  <a:gd name="T10" fmla="*/ 285 w 538"/>
                  <a:gd name="T11" fmla="*/ 120 h 604"/>
                  <a:gd name="T12" fmla="*/ 212 w 538"/>
                  <a:gd name="T13" fmla="*/ 142 h 604"/>
                  <a:gd name="T14" fmla="*/ 168 w 538"/>
                  <a:gd name="T15" fmla="*/ 201 h 604"/>
                  <a:gd name="T16" fmla="*/ 156 w 538"/>
                  <a:gd name="T17" fmla="*/ 336 h 604"/>
                  <a:gd name="T18" fmla="*/ 156 w 538"/>
                  <a:gd name="T19" fmla="*/ 604 h 604"/>
                  <a:gd name="T20" fmla="*/ 0 w 538"/>
                  <a:gd name="T21" fmla="*/ 604 h 604"/>
                  <a:gd name="T22" fmla="*/ 0 w 538"/>
                  <a:gd name="T23" fmla="*/ 13 h 604"/>
                  <a:gd name="T24" fmla="*/ 145 w 538"/>
                  <a:gd name="T25" fmla="*/ 13 h 604"/>
                  <a:gd name="T26" fmla="*/ 145 w 538"/>
                  <a:gd name="T27" fmla="*/ 100 h 604"/>
                  <a:gd name="T28" fmla="*/ 339 w 538"/>
                  <a:gd name="T29" fmla="*/ 0 h 604"/>
                  <a:gd name="T30" fmla="*/ 434 w 538"/>
                  <a:gd name="T31" fmla="*/ 19 h 604"/>
                  <a:gd name="T32" fmla="*/ 498 w 538"/>
                  <a:gd name="T33" fmla="*/ 66 h 604"/>
                  <a:gd name="T34" fmla="*/ 529 w 538"/>
                  <a:gd name="T35" fmla="*/ 132 h 604"/>
                  <a:gd name="T36" fmla="*/ 538 w 538"/>
                  <a:gd name="T37" fmla="*/ 237 h 604"/>
                  <a:gd name="T38" fmla="*/ 538 w 538"/>
                  <a:gd name="T39" fmla="*/ 604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8" h="604">
                    <a:moveTo>
                      <a:pt x="538" y="604"/>
                    </a:moveTo>
                    <a:lnTo>
                      <a:pt x="381" y="604"/>
                    </a:lnTo>
                    <a:lnTo>
                      <a:pt x="381" y="302"/>
                    </a:lnTo>
                    <a:cubicBezTo>
                      <a:pt x="381" y="239"/>
                      <a:pt x="378" y="197"/>
                      <a:pt x="371" y="179"/>
                    </a:cubicBezTo>
                    <a:cubicBezTo>
                      <a:pt x="365" y="160"/>
                      <a:pt x="354" y="146"/>
                      <a:pt x="339" y="135"/>
                    </a:cubicBezTo>
                    <a:cubicBezTo>
                      <a:pt x="324" y="125"/>
                      <a:pt x="306" y="120"/>
                      <a:pt x="285" y="120"/>
                    </a:cubicBezTo>
                    <a:cubicBezTo>
                      <a:pt x="258" y="120"/>
                      <a:pt x="233" y="127"/>
                      <a:pt x="212" y="142"/>
                    </a:cubicBezTo>
                    <a:cubicBezTo>
                      <a:pt x="190" y="157"/>
                      <a:pt x="176" y="176"/>
                      <a:pt x="168" y="201"/>
                    </a:cubicBezTo>
                    <a:cubicBezTo>
                      <a:pt x="160" y="225"/>
                      <a:pt x="156" y="270"/>
                      <a:pt x="156" y="336"/>
                    </a:cubicBezTo>
                    <a:lnTo>
                      <a:pt x="156" y="604"/>
                    </a:lnTo>
                    <a:lnTo>
                      <a:pt x="0" y="604"/>
                    </a:lnTo>
                    <a:lnTo>
                      <a:pt x="0" y="13"/>
                    </a:lnTo>
                    <a:lnTo>
                      <a:pt x="145" y="13"/>
                    </a:lnTo>
                    <a:lnTo>
                      <a:pt x="145" y="100"/>
                    </a:lnTo>
                    <a:cubicBezTo>
                      <a:pt x="196" y="33"/>
                      <a:pt x="261" y="0"/>
                      <a:pt x="339" y="0"/>
                    </a:cubicBezTo>
                    <a:cubicBezTo>
                      <a:pt x="374" y="0"/>
                      <a:pt x="405" y="6"/>
                      <a:pt x="434" y="19"/>
                    </a:cubicBezTo>
                    <a:cubicBezTo>
                      <a:pt x="462" y="31"/>
                      <a:pt x="484" y="47"/>
                      <a:pt x="498" y="66"/>
                    </a:cubicBezTo>
                    <a:cubicBezTo>
                      <a:pt x="513" y="85"/>
                      <a:pt x="523" y="107"/>
                      <a:pt x="529" y="132"/>
                    </a:cubicBezTo>
                    <a:cubicBezTo>
                      <a:pt x="535" y="156"/>
                      <a:pt x="538" y="191"/>
                      <a:pt x="538" y="237"/>
                    </a:cubicBezTo>
                    <a:lnTo>
                      <a:pt x="538" y="60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0" name="Freeform 64">
                <a:extLst>
                  <a:ext uri="{FF2B5EF4-FFF2-40B4-BE49-F238E27FC236}">
                    <a16:creationId xmlns:a16="http://schemas.microsoft.com/office/drawing/2014/main" id="{7C7BB54E-0087-46CF-F1E7-7FEB4ECE29F2}"/>
                  </a:ext>
                </a:extLst>
              </p:cNvPr>
              <p:cNvSpPr>
                <a:spLocks noEditPoints="1"/>
              </p:cNvSpPr>
              <p:nvPr userDrawn="1"/>
            </p:nvSpPr>
            <p:spPr bwMode="auto">
              <a:xfrm>
                <a:off x="2502" y="2324"/>
                <a:ext cx="126" cy="141"/>
              </a:xfrm>
              <a:custGeom>
                <a:avLst/>
                <a:gdLst>
                  <a:gd name="T0" fmla="*/ 367 w 554"/>
                  <a:gd name="T1" fmla="*/ 320 h 617"/>
                  <a:gd name="T2" fmla="*/ 272 w 554"/>
                  <a:gd name="T3" fmla="*/ 344 h 617"/>
                  <a:gd name="T4" fmla="*/ 187 w 554"/>
                  <a:gd name="T5" fmla="*/ 371 h 617"/>
                  <a:gd name="T6" fmla="*/ 156 w 554"/>
                  <a:gd name="T7" fmla="*/ 426 h 617"/>
                  <a:gd name="T8" fmla="*/ 180 w 554"/>
                  <a:gd name="T9" fmla="*/ 483 h 617"/>
                  <a:gd name="T10" fmla="*/ 243 w 554"/>
                  <a:gd name="T11" fmla="*/ 507 h 617"/>
                  <a:gd name="T12" fmla="*/ 323 w 554"/>
                  <a:gd name="T13" fmla="*/ 479 h 617"/>
                  <a:gd name="T14" fmla="*/ 360 w 554"/>
                  <a:gd name="T15" fmla="*/ 427 h 617"/>
                  <a:gd name="T16" fmla="*/ 367 w 554"/>
                  <a:gd name="T17" fmla="*/ 351 h 617"/>
                  <a:gd name="T18" fmla="*/ 367 w 554"/>
                  <a:gd name="T19" fmla="*/ 320 h 617"/>
                  <a:gd name="T20" fmla="*/ 158 w 554"/>
                  <a:gd name="T21" fmla="*/ 193 h 617"/>
                  <a:gd name="T22" fmla="*/ 16 w 554"/>
                  <a:gd name="T23" fmla="*/ 168 h 617"/>
                  <a:gd name="T24" fmla="*/ 98 w 554"/>
                  <a:gd name="T25" fmla="*/ 41 h 617"/>
                  <a:gd name="T26" fmla="*/ 272 w 554"/>
                  <a:gd name="T27" fmla="*/ 0 h 617"/>
                  <a:gd name="T28" fmla="*/ 427 w 554"/>
                  <a:gd name="T29" fmla="*/ 25 h 617"/>
                  <a:gd name="T30" fmla="*/ 499 w 554"/>
                  <a:gd name="T31" fmla="*/ 88 h 617"/>
                  <a:gd name="T32" fmla="*/ 520 w 554"/>
                  <a:gd name="T33" fmla="*/ 227 h 617"/>
                  <a:gd name="T34" fmla="*/ 518 w 554"/>
                  <a:gd name="T35" fmla="*/ 410 h 617"/>
                  <a:gd name="T36" fmla="*/ 526 w 554"/>
                  <a:gd name="T37" fmla="*/ 524 h 617"/>
                  <a:gd name="T38" fmla="*/ 554 w 554"/>
                  <a:gd name="T39" fmla="*/ 604 h 617"/>
                  <a:gd name="T40" fmla="*/ 399 w 554"/>
                  <a:gd name="T41" fmla="*/ 604 h 617"/>
                  <a:gd name="T42" fmla="*/ 384 w 554"/>
                  <a:gd name="T43" fmla="*/ 558 h 617"/>
                  <a:gd name="T44" fmla="*/ 379 w 554"/>
                  <a:gd name="T45" fmla="*/ 539 h 617"/>
                  <a:gd name="T46" fmla="*/ 293 w 554"/>
                  <a:gd name="T47" fmla="*/ 598 h 617"/>
                  <a:gd name="T48" fmla="*/ 196 w 554"/>
                  <a:gd name="T49" fmla="*/ 617 h 617"/>
                  <a:gd name="T50" fmla="*/ 52 w 554"/>
                  <a:gd name="T51" fmla="*/ 568 h 617"/>
                  <a:gd name="T52" fmla="*/ 0 w 554"/>
                  <a:gd name="T53" fmla="*/ 442 h 617"/>
                  <a:gd name="T54" fmla="*/ 24 w 554"/>
                  <a:gd name="T55" fmla="*/ 353 h 617"/>
                  <a:gd name="T56" fmla="*/ 91 w 554"/>
                  <a:gd name="T57" fmla="*/ 293 h 617"/>
                  <a:gd name="T58" fmla="*/ 215 w 554"/>
                  <a:gd name="T59" fmla="*/ 257 h 617"/>
                  <a:gd name="T60" fmla="*/ 367 w 554"/>
                  <a:gd name="T61" fmla="*/ 218 h 617"/>
                  <a:gd name="T62" fmla="*/ 367 w 554"/>
                  <a:gd name="T63" fmla="*/ 203 h 617"/>
                  <a:gd name="T64" fmla="*/ 344 w 554"/>
                  <a:gd name="T65" fmla="*/ 139 h 617"/>
                  <a:gd name="T66" fmla="*/ 260 w 554"/>
                  <a:gd name="T67" fmla="*/ 120 h 617"/>
                  <a:gd name="T68" fmla="*/ 195 w 554"/>
                  <a:gd name="T69" fmla="*/ 136 h 617"/>
                  <a:gd name="T70" fmla="*/ 158 w 554"/>
                  <a:gd name="T71" fmla="*/ 193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4" h="617">
                    <a:moveTo>
                      <a:pt x="367" y="320"/>
                    </a:moveTo>
                    <a:cubicBezTo>
                      <a:pt x="347" y="327"/>
                      <a:pt x="315" y="335"/>
                      <a:pt x="272" y="344"/>
                    </a:cubicBezTo>
                    <a:cubicBezTo>
                      <a:pt x="228" y="353"/>
                      <a:pt x="200" y="362"/>
                      <a:pt x="187" y="371"/>
                    </a:cubicBezTo>
                    <a:cubicBezTo>
                      <a:pt x="166" y="386"/>
                      <a:pt x="156" y="404"/>
                      <a:pt x="156" y="426"/>
                    </a:cubicBezTo>
                    <a:cubicBezTo>
                      <a:pt x="156" y="448"/>
                      <a:pt x="164" y="467"/>
                      <a:pt x="180" y="483"/>
                    </a:cubicBezTo>
                    <a:cubicBezTo>
                      <a:pt x="197" y="499"/>
                      <a:pt x="217" y="507"/>
                      <a:pt x="243" y="507"/>
                    </a:cubicBezTo>
                    <a:cubicBezTo>
                      <a:pt x="271" y="507"/>
                      <a:pt x="298" y="498"/>
                      <a:pt x="323" y="479"/>
                    </a:cubicBezTo>
                    <a:cubicBezTo>
                      <a:pt x="342" y="465"/>
                      <a:pt x="355" y="448"/>
                      <a:pt x="360" y="427"/>
                    </a:cubicBezTo>
                    <a:cubicBezTo>
                      <a:pt x="365" y="414"/>
                      <a:pt x="367" y="389"/>
                      <a:pt x="367" y="351"/>
                    </a:cubicBezTo>
                    <a:lnTo>
                      <a:pt x="367" y="320"/>
                    </a:lnTo>
                    <a:close/>
                    <a:moveTo>
                      <a:pt x="158" y="193"/>
                    </a:moveTo>
                    <a:lnTo>
                      <a:pt x="16" y="168"/>
                    </a:lnTo>
                    <a:cubicBezTo>
                      <a:pt x="32" y="111"/>
                      <a:pt x="59" y="69"/>
                      <a:pt x="98" y="41"/>
                    </a:cubicBezTo>
                    <a:cubicBezTo>
                      <a:pt x="137" y="14"/>
                      <a:pt x="195" y="0"/>
                      <a:pt x="272" y="0"/>
                    </a:cubicBezTo>
                    <a:cubicBezTo>
                      <a:pt x="341" y="0"/>
                      <a:pt x="393" y="8"/>
                      <a:pt x="427" y="25"/>
                    </a:cubicBezTo>
                    <a:cubicBezTo>
                      <a:pt x="461" y="41"/>
                      <a:pt x="485" y="62"/>
                      <a:pt x="499" y="88"/>
                    </a:cubicBezTo>
                    <a:cubicBezTo>
                      <a:pt x="513" y="113"/>
                      <a:pt x="520" y="160"/>
                      <a:pt x="520" y="227"/>
                    </a:cubicBezTo>
                    <a:lnTo>
                      <a:pt x="518" y="410"/>
                    </a:lnTo>
                    <a:cubicBezTo>
                      <a:pt x="518" y="462"/>
                      <a:pt x="521" y="500"/>
                      <a:pt x="526" y="524"/>
                    </a:cubicBezTo>
                    <a:cubicBezTo>
                      <a:pt x="531" y="549"/>
                      <a:pt x="540" y="575"/>
                      <a:pt x="554" y="604"/>
                    </a:cubicBezTo>
                    <a:lnTo>
                      <a:pt x="399" y="604"/>
                    </a:lnTo>
                    <a:cubicBezTo>
                      <a:pt x="395" y="593"/>
                      <a:pt x="390" y="578"/>
                      <a:pt x="384" y="558"/>
                    </a:cubicBezTo>
                    <a:cubicBezTo>
                      <a:pt x="382" y="548"/>
                      <a:pt x="380" y="542"/>
                      <a:pt x="379" y="539"/>
                    </a:cubicBezTo>
                    <a:cubicBezTo>
                      <a:pt x="352" y="565"/>
                      <a:pt x="324" y="585"/>
                      <a:pt x="293" y="598"/>
                    </a:cubicBezTo>
                    <a:cubicBezTo>
                      <a:pt x="263" y="610"/>
                      <a:pt x="230" y="617"/>
                      <a:pt x="196" y="617"/>
                    </a:cubicBezTo>
                    <a:cubicBezTo>
                      <a:pt x="135" y="617"/>
                      <a:pt x="87" y="600"/>
                      <a:pt x="52" y="568"/>
                    </a:cubicBezTo>
                    <a:cubicBezTo>
                      <a:pt x="17" y="535"/>
                      <a:pt x="0" y="493"/>
                      <a:pt x="0" y="442"/>
                    </a:cubicBezTo>
                    <a:cubicBezTo>
                      <a:pt x="0" y="409"/>
                      <a:pt x="8" y="379"/>
                      <a:pt x="24" y="353"/>
                    </a:cubicBezTo>
                    <a:cubicBezTo>
                      <a:pt x="40" y="327"/>
                      <a:pt x="62" y="307"/>
                      <a:pt x="91" y="293"/>
                    </a:cubicBezTo>
                    <a:cubicBezTo>
                      <a:pt x="119" y="279"/>
                      <a:pt x="161" y="267"/>
                      <a:pt x="215" y="257"/>
                    </a:cubicBezTo>
                    <a:cubicBezTo>
                      <a:pt x="288" y="243"/>
                      <a:pt x="338" y="230"/>
                      <a:pt x="367" y="218"/>
                    </a:cubicBezTo>
                    <a:lnTo>
                      <a:pt x="367" y="203"/>
                    </a:lnTo>
                    <a:cubicBezTo>
                      <a:pt x="367" y="173"/>
                      <a:pt x="359" y="152"/>
                      <a:pt x="344" y="139"/>
                    </a:cubicBezTo>
                    <a:cubicBezTo>
                      <a:pt x="330" y="126"/>
                      <a:pt x="302" y="120"/>
                      <a:pt x="260" y="120"/>
                    </a:cubicBezTo>
                    <a:cubicBezTo>
                      <a:pt x="233" y="120"/>
                      <a:pt x="211" y="125"/>
                      <a:pt x="195" y="136"/>
                    </a:cubicBezTo>
                    <a:cubicBezTo>
                      <a:pt x="180" y="147"/>
                      <a:pt x="167" y="166"/>
                      <a:pt x="158" y="193"/>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1" name="Freeform 65">
                <a:extLst>
                  <a:ext uri="{FF2B5EF4-FFF2-40B4-BE49-F238E27FC236}">
                    <a16:creationId xmlns:a16="http://schemas.microsoft.com/office/drawing/2014/main" id="{977325F9-00FC-B12C-130F-9CAE072268BC}"/>
                  </a:ext>
                </a:extLst>
              </p:cNvPr>
              <p:cNvSpPr>
                <a:spLocks/>
              </p:cNvSpPr>
              <p:nvPr userDrawn="1"/>
            </p:nvSpPr>
            <p:spPr bwMode="auto">
              <a:xfrm>
                <a:off x="2655" y="2324"/>
                <a:ext cx="122" cy="138"/>
              </a:xfrm>
              <a:custGeom>
                <a:avLst/>
                <a:gdLst>
                  <a:gd name="T0" fmla="*/ 538 w 538"/>
                  <a:gd name="T1" fmla="*/ 604 h 604"/>
                  <a:gd name="T2" fmla="*/ 382 w 538"/>
                  <a:gd name="T3" fmla="*/ 604 h 604"/>
                  <a:gd name="T4" fmla="*/ 382 w 538"/>
                  <a:gd name="T5" fmla="*/ 302 h 604"/>
                  <a:gd name="T6" fmla="*/ 372 w 538"/>
                  <a:gd name="T7" fmla="*/ 179 h 604"/>
                  <a:gd name="T8" fmla="*/ 339 w 538"/>
                  <a:gd name="T9" fmla="*/ 135 h 604"/>
                  <a:gd name="T10" fmla="*/ 285 w 538"/>
                  <a:gd name="T11" fmla="*/ 120 h 604"/>
                  <a:gd name="T12" fmla="*/ 212 w 538"/>
                  <a:gd name="T13" fmla="*/ 142 h 604"/>
                  <a:gd name="T14" fmla="*/ 168 w 538"/>
                  <a:gd name="T15" fmla="*/ 201 h 604"/>
                  <a:gd name="T16" fmla="*/ 156 w 538"/>
                  <a:gd name="T17" fmla="*/ 336 h 604"/>
                  <a:gd name="T18" fmla="*/ 156 w 538"/>
                  <a:gd name="T19" fmla="*/ 604 h 604"/>
                  <a:gd name="T20" fmla="*/ 0 w 538"/>
                  <a:gd name="T21" fmla="*/ 604 h 604"/>
                  <a:gd name="T22" fmla="*/ 0 w 538"/>
                  <a:gd name="T23" fmla="*/ 13 h 604"/>
                  <a:gd name="T24" fmla="*/ 145 w 538"/>
                  <a:gd name="T25" fmla="*/ 13 h 604"/>
                  <a:gd name="T26" fmla="*/ 145 w 538"/>
                  <a:gd name="T27" fmla="*/ 100 h 604"/>
                  <a:gd name="T28" fmla="*/ 339 w 538"/>
                  <a:gd name="T29" fmla="*/ 0 h 604"/>
                  <a:gd name="T30" fmla="*/ 434 w 538"/>
                  <a:gd name="T31" fmla="*/ 19 h 604"/>
                  <a:gd name="T32" fmla="*/ 499 w 538"/>
                  <a:gd name="T33" fmla="*/ 66 h 604"/>
                  <a:gd name="T34" fmla="*/ 529 w 538"/>
                  <a:gd name="T35" fmla="*/ 132 h 604"/>
                  <a:gd name="T36" fmla="*/ 538 w 538"/>
                  <a:gd name="T37" fmla="*/ 237 h 604"/>
                  <a:gd name="T38" fmla="*/ 538 w 538"/>
                  <a:gd name="T39" fmla="*/ 604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8" h="604">
                    <a:moveTo>
                      <a:pt x="538" y="604"/>
                    </a:moveTo>
                    <a:lnTo>
                      <a:pt x="382" y="604"/>
                    </a:lnTo>
                    <a:lnTo>
                      <a:pt x="382" y="302"/>
                    </a:lnTo>
                    <a:cubicBezTo>
                      <a:pt x="382" y="239"/>
                      <a:pt x="378" y="197"/>
                      <a:pt x="372" y="179"/>
                    </a:cubicBezTo>
                    <a:cubicBezTo>
                      <a:pt x="365" y="160"/>
                      <a:pt x="354" y="146"/>
                      <a:pt x="339" y="135"/>
                    </a:cubicBezTo>
                    <a:cubicBezTo>
                      <a:pt x="324" y="125"/>
                      <a:pt x="306" y="120"/>
                      <a:pt x="285" y="120"/>
                    </a:cubicBezTo>
                    <a:cubicBezTo>
                      <a:pt x="258" y="120"/>
                      <a:pt x="234" y="127"/>
                      <a:pt x="212" y="142"/>
                    </a:cubicBezTo>
                    <a:cubicBezTo>
                      <a:pt x="191" y="157"/>
                      <a:pt x="176" y="176"/>
                      <a:pt x="168" y="201"/>
                    </a:cubicBezTo>
                    <a:cubicBezTo>
                      <a:pt x="160" y="225"/>
                      <a:pt x="156" y="270"/>
                      <a:pt x="156" y="336"/>
                    </a:cubicBezTo>
                    <a:lnTo>
                      <a:pt x="156" y="604"/>
                    </a:lnTo>
                    <a:lnTo>
                      <a:pt x="0" y="604"/>
                    </a:lnTo>
                    <a:lnTo>
                      <a:pt x="0" y="13"/>
                    </a:lnTo>
                    <a:lnTo>
                      <a:pt x="145" y="13"/>
                    </a:lnTo>
                    <a:lnTo>
                      <a:pt x="145" y="100"/>
                    </a:lnTo>
                    <a:cubicBezTo>
                      <a:pt x="196" y="33"/>
                      <a:pt x="261" y="0"/>
                      <a:pt x="339" y="0"/>
                    </a:cubicBezTo>
                    <a:cubicBezTo>
                      <a:pt x="374" y="0"/>
                      <a:pt x="405" y="6"/>
                      <a:pt x="434" y="19"/>
                    </a:cubicBezTo>
                    <a:cubicBezTo>
                      <a:pt x="462" y="31"/>
                      <a:pt x="484" y="47"/>
                      <a:pt x="499" y="66"/>
                    </a:cubicBezTo>
                    <a:cubicBezTo>
                      <a:pt x="513" y="85"/>
                      <a:pt x="523" y="107"/>
                      <a:pt x="529" y="132"/>
                    </a:cubicBezTo>
                    <a:cubicBezTo>
                      <a:pt x="535" y="156"/>
                      <a:pt x="538" y="191"/>
                      <a:pt x="538" y="237"/>
                    </a:cubicBezTo>
                    <a:lnTo>
                      <a:pt x="538" y="60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2" name="Freeform 66">
                <a:extLst>
                  <a:ext uri="{FF2B5EF4-FFF2-40B4-BE49-F238E27FC236}">
                    <a16:creationId xmlns:a16="http://schemas.microsoft.com/office/drawing/2014/main" id="{B0DD557C-6AF9-6BC9-5731-42DC9FDB608E}"/>
                  </a:ext>
                </a:extLst>
              </p:cNvPr>
              <p:cNvSpPr>
                <a:spLocks/>
              </p:cNvSpPr>
              <p:nvPr userDrawn="1"/>
            </p:nvSpPr>
            <p:spPr bwMode="auto">
              <a:xfrm>
                <a:off x="2805" y="2324"/>
                <a:ext cx="127" cy="141"/>
              </a:xfrm>
              <a:custGeom>
                <a:avLst/>
                <a:gdLst>
                  <a:gd name="T0" fmla="*/ 549 w 557"/>
                  <a:gd name="T1" fmla="*/ 188 h 617"/>
                  <a:gd name="T2" fmla="*/ 395 w 557"/>
                  <a:gd name="T3" fmla="*/ 216 h 617"/>
                  <a:gd name="T4" fmla="*/ 360 w 557"/>
                  <a:gd name="T5" fmla="*/ 146 h 617"/>
                  <a:gd name="T6" fmla="*/ 288 w 557"/>
                  <a:gd name="T7" fmla="*/ 123 h 617"/>
                  <a:gd name="T8" fmla="*/ 195 w 557"/>
                  <a:gd name="T9" fmla="*/ 163 h 617"/>
                  <a:gd name="T10" fmla="*/ 160 w 557"/>
                  <a:gd name="T11" fmla="*/ 298 h 617"/>
                  <a:gd name="T12" fmla="*/ 196 w 557"/>
                  <a:gd name="T13" fmla="*/ 446 h 617"/>
                  <a:gd name="T14" fmla="*/ 290 w 557"/>
                  <a:gd name="T15" fmla="*/ 490 h 617"/>
                  <a:gd name="T16" fmla="*/ 363 w 557"/>
                  <a:gd name="T17" fmla="*/ 464 h 617"/>
                  <a:gd name="T18" fmla="*/ 403 w 557"/>
                  <a:gd name="T19" fmla="*/ 377 h 617"/>
                  <a:gd name="T20" fmla="*/ 557 w 557"/>
                  <a:gd name="T21" fmla="*/ 404 h 617"/>
                  <a:gd name="T22" fmla="*/ 465 w 557"/>
                  <a:gd name="T23" fmla="*/ 563 h 617"/>
                  <a:gd name="T24" fmla="*/ 283 w 557"/>
                  <a:gd name="T25" fmla="*/ 617 h 617"/>
                  <a:gd name="T26" fmla="*/ 77 w 557"/>
                  <a:gd name="T27" fmla="*/ 535 h 617"/>
                  <a:gd name="T28" fmla="*/ 0 w 557"/>
                  <a:gd name="T29" fmla="*/ 309 h 617"/>
                  <a:gd name="T30" fmla="*/ 77 w 557"/>
                  <a:gd name="T31" fmla="*/ 82 h 617"/>
                  <a:gd name="T32" fmla="*/ 286 w 557"/>
                  <a:gd name="T33" fmla="*/ 0 h 617"/>
                  <a:gd name="T34" fmla="*/ 457 w 557"/>
                  <a:gd name="T35" fmla="*/ 46 h 617"/>
                  <a:gd name="T36" fmla="*/ 549 w 557"/>
                  <a:gd name="T37" fmla="*/ 188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7" h="617">
                    <a:moveTo>
                      <a:pt x="549" y="188"/>
                    </a:moveTo>
                    <a:lnTo>
                      <a:pt x="395" y="216"/>
                    </a:lnTo>
                    <a:cubicBezTo>
                      <a:pt x="390" y="185"/>
                      <a:pt x="378" y="162"/>
                      <a:pt x="360" y="146"/>
                    </a:cubicBezTo>
                    <a:cubicBezTo>
                      <a:pt x="341" y="131"/>
                      <a:pt x="317" y="123"/>
                      <a:pt x="288" y="123"/>
                    </a:cubicBezTo>
                    <a:cubicBezTo>
                      <a:pt x="249" y="123"/>
                      <a:pt x="218" y="136"/>
                      <a:pt x="195" y="163"/>
                    </a:cubicBezTo>
                    <a:cubicBezTo>
                      <a:pt x="172" y="190"/>
                      <a:pt x="160" y="235"/>
                      <a:pt x="160" y="298"/>
                    </a:cubicBezTo>
                    <a:cubicBezTo>
                      <a:pt x="160" y="368"/>
                      <a:pt x="172" y="417"/>
                      <a:pt x="196" y="446"/>
                    </a:cubicBezTo>
                    <a:cubicBezTo>
                      <a:pt x="219" y="475"/>
                      <a:pt x="251" y="490"/>
                      <a:pt x="290" y="490"/>
                    </a:cubicBezTo>
                    <a:cubicBezTo>
                      <a:pt x="320" y="490"/>
                      <a:pt x="344" y="481"/>
                      <a:pt x="363" y="464"/>
                    </a:cubicBezTo>
                    <a:cubicBezTo>
                      <a:pt x="382" y="448"/>
                      <a:pt x="395" y="419"/>
                      <a:pt x="403" y="377"/>
                    </a:cubicBezTo>
                    <a:lnTo>
                      <a:pt x="557" y="404"/>
                    </a:lnTo>
                    <a:cubicBezTo>
                      <a:pt x="541" y="474"/>
                      <a:pt x="510" y="527"/>
                      <a:pt x="465" y="563"/>
                    </a:cubicBezTo>
                    <a:cubicBezTo>
                      <a:pt x="420" y="599"/>
                      <a:pt x="359" y="617"/>
                      <a:pt x="283" y="617"/>
                    </a:cubicBezTo>
                    <a:cubicBezTo>
                      <a:pt x="197" y="617"/>
                      <a:pt x="128" y="590"/>
                      <a:pt x="77" y="535"/>
                    </a:cubicBezTo>
                    <a:cubicBezTo>
                      <a:pt x="25" y="481"/>
                      <a:pt x="0" y="405"/>
                      <a:pt x="0" y="309"/>
                    </a:cubicBezTo>
                    <a:cubicBezTo>
                      <a:pt x="0" y="212"/>
                      <a:pt x="25" y="136"/>
                      <a:pt x="77" y="82"/>
                    </a:cubicBezTo>
                    <a:cubicBezTo>
                      <a:pt x="128" y="27"/>
                      <a:pt x="198" y="0"/>
                      <a:pt x="286" y="0"/>
                    </a:cubicBezTo>
                    <a:cubicBezTo>
                      <a:pt x="358" y="0"/>
                      <a:pt x="415" y="16"/>
                      <a:pt x="457" y="46"/>
                    </a:cubicBezTo>
                    <a:cubicBezTo>
                      <a:pt x="500" y="77"/>
                      <a:pt x="530" y="125"/>
                      <a:pt x="549" y="188"/>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3" name="Freeform 67">
                <a:extLst>
                  <a:ext uri="{FF2B5EF4-FFF2-40B4-BE49-F238E27FC236}">
                    <a16:creationId xmlns:a16="http://schemas.microsoft.com/office/drawing/2014/main" id="{BC060AE1-2845-AA94-F0E6-B4AD6ADB78B7}"/>
                  </a:ext>
                </a:extLst>
              </p:cNvPr>
              <p:cNvSpPr>
                <a:spLocks noEditPoints="1"/>
              </p:cNvSpPr>
              <p:nvPr userDrawn="1"/>
            </p:nvSpPr>
            <p:spPr bwMode="auto">
              <a:xfrm>
                <a:off x="2948" y="2324"/>
                <a:ext cx="139" cy="141"/>
              </a:xfrm>
              <a:custGeom>
                <a:avLst/>
                <a:gdLst>
                  <a:gd name="T0" fmla="*/ 160 w 609"/>
                  <a:gd name="T1" fmla="*/ 309 h 617"/>
                  <a:gd name="T2" fmla="*/ 202 w 609"/>
                  <a:gd name="T3" fmla="*/ 443 h 617"/>
                  <a:gd name="T4" fmla="*/ 305 w 609"/>
                  <a:gd name="T5" fmla="*/ 490 h 617"/>
                  <a:gd name="T6" fmla="*/ 407 w 609"/>
                  <a:gd name="T7" fmla="*/ 443 h 617"/>
                  <a:gd name="T8" fmla="*/ 449 w 609"/>
                  <a:gd name="T9" fmla="*/ 307 h 617"/>
                  <a:gd name="T10" fmla="*/ 407 w 609"/>
                  <a:gd name="T11" fmla="*/ 174 h 617"/>
                  <a:gd name="T12" fmla="*/ 305 w 609"/>
                  <a:gd name="T13" fmla="*/ 127 h 617"/>
                  <a:gd name="T14" fmla="*/ 202 w 609"/>
                  <a:gd name="T15" fmla="*/ 174 h 617"/>
                  <a:gd name="T16" fmla="*/ 160 w 609"/>
                  <a:gd name="T17" fmla="*/ 309 h 617"/>
                  <a:gd name="T18" fmla="*/ 0 w 609"/>
                  <a:gd name="T19" fmla="*/ 300 h 617"/>
                  <a:gd name="T20" fmla="*/ 38 w 609"/>
                  <a:gd name="T21" fmla="*/ 150 h 617"/>
                  <a:gd name="T22" fmla="*/ 147 w 609"/>
                  <a:gd name="T23" fmla="*/ 38 h 617"/>
                  <a:gd name="T24" fmla="*/ 304 w 609"/>
                  <a:gd name="T25" fmla="*/ 0 h 617"/>
                  <a:gd name="T26" fmla="*/ 524 w 609"/>
                  <a:gd name="T27" fmla="*/ 87 h 617"/>
                  <a:gd name="T28" fmla="*/ 609 w 609"/>
                  <a:gd name="T29" fmla="*/ 307 h 617"/>
                  <a:gd name="T30" fmla="*/ 523 w 609"/>
                  <a:gd name="T31" fmla="*/ 529 h 617"/>
                  <a:gd name="T32" fmla="*/ 305 w 609"/>
                  <a:gd name="T33" fmla="*/ 617 h 617"/>
                  <a:gd name="T34" fmla="*/ 150 w 609"/>
                  <a:gd name="T35" fmla="*/ 580 h 617"/>
                  <a:gd name="T36" fmla="*/ 38 w 609"/>
                  <a:gd name="T37" fmla="*/ 473 h 617"/>
                  <a:gd name="T38" fmla="*/ 0 w 609"/>
                  <a:gd name="T39" fmla="*/ 30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9" h="617">
                    <a:moveTo>
                      <a:pt x="160" y="309"/>
                    </a:moveTo>
                    <a:cubicBezTo>
                      <a:pt x="160" y="367"/>
                      <a:pt x="174" y="412"/>
                      <a:pt x="202" y="443"/>
                    </a:cubicBezTo>
                    <a:cubicBezTo>
                      <a:pt x="230" y="474"/>
                      <a:pt x="264" y="490"/>
                      <a:pt x="305" y="490"/>
                    </a:cubicBezTo>
                    <a:cubicBezTo>
                      <a:pt x="345" y="490"/>
                      <a:pt x="380" y="474"/>
                      <a:pt x="407" y="443"/>
                    </a:cubicBezTo>
                    <a:cubicBezTo>
                      <a:pt x="435" y="412"/>
                      <a:pt x="449" y="367"/>
                      <a:pt x="449" y="307"/>
                    </a:cubicBezTo>
                    <a:cubicBezTo>
                      <a:pt x="449" y="250"/>
                      <a:pt x="435" y="205"/>
                      <a:pt x="407" y="174"/>
                    </a:cubicBezTo>
                    <a:cubicBezTo>
                      <a:pt x="380" y="143"/>
                      <a:pt x="345" y="127"/>
                      <a:pt x="305" y="127"/>
                    </a:cubicBezTo>
                    <a:cubicBezTo>
                      <a:pt x="264" y="127"/>
                      <a:pt x="230" y="143"/>
                      <a:pt x="202" y="174"/>
                    </a:cubicBezTo>
                    <a:cubicBezTo>
                      <a:pt x="174" y="205"/>
                      <a:pt x="160" y="250"/>
                      <a:pt x="160" y="309"/>
                    </a:cubicBezTo>
                    <a:close/>
                    <a:moveTo>
                      <a:pt x="0" y="300"/>
                    </a:moveTo>
                    <a:cubicBezTo>
                      <a:pt x="0" y="248"/>
                      <a:pt x="13" y="198"/>
                      <a:pt x="38" y="150"/>
                    </a:cubicBezTo>
                    <a:cubicBezTo>
                      <a:pt x="64" y="101"/>
                      <a:pt x="100" y="64"/>
                      <a:pt x="147" y="38"/>
                    </a:cubicBezTo>
                    <a:cubicBezTo>
                      <a:pt x="194" y="13"/>
                      <a:pt x="246" y="0"/>
                      <a:pt x="304" y="0"/>
                    </a:cubicBezTo>
                    <a:cubicBezTo>
                      <a:pt x="393" y="0"/>
                      <a:pt x="467" y="29"/>
                      <a:pt x="524" y="87"/>
                    </a:cubicBezTo>
                    <a:cubicBezTo>
                      <a:pt x="581" y="145"/>
                      <a:pt x="609" y="218"/>
                      <a:pt x="609" y="307"/>
                    </a:cubicBezTo>
                    <a:cubicBezTo>
                      <a:pt x="609" y="396"/>
                      <a:pt x="580" y="470"/>
                      <a:pt x="523" y="529"/>
                    </a:cubicBezTo>
                    <a:cubicBezTo>
                      <a:pt x="465" y="588"/>
                      <a:pt x="393" y="617"/>
                      <a:pt x="305" y="617"/>
                    </a:cubicBezTo>
                    <a:cubicBezTo>
                      <a:pt x="251" y="617"/>
                      <a:pt x="199" y="605"/>
                      <a:pt x="150" y="580"/>
                    </a:cubicBezTo>
                    <a:cubicBezTo>
                      <a:pt x="101" y="556"/>
                      <a:pt x="64" y="520"/>
                      <a:pt x="38" y="473"/>
                    </a:cubicBezTo>
                    <a:cubicBezTo>
                      <a:pt x="13" y="426"/>
                      <a:pt x="0" y="368"/>
                      <a:pt x="0" y="30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4" name="Freeform 68">
                <a:extLst>
                  <a:ext uri="{FF2B5EF4-FFF2-40B4-BE49-F238E27FC236}">
                    <a16:creationId xmlns:a16="http://schemas.microsoft.com/office/drawing/2014/main" id="{03275AD0-8817-0D9C-9E1D-38BC0263EBFC}"/>
                  </a:ext>
                </a:extLst>
              </p:cNvPr>
              <p:cNvSpPr>
                <a:spLocks/>
              </p:cNvSpPr>
              <p:nvPr userDrawn="1"/>
            </p:nvSpPr>
            <p:spPr bwMode="auto">
              <a:xfrm>
                <a:off x="3097" y="2327"/>
                <a:ext cx="139" cy="135"/>
              </a:xfrm>
              <a:custGeom>
                <a:avLst/>
                <a:gdLst>
                  <a:gd name="T0" fmla="*/ 238 w 613"/>
                  <a:gd name="T1" fmla="*/ 591 h 591"/>
                  <a:gd name="T2" fmla="*/ 0 w 613"/>
                  <a:gd name="T3" fmla="*/ 0 h 591"/>
                  <a:gd name="T4" fmla="*/ 164 w 613"/>
                  <a:gd name="T5" fmla="*/ 0 h 591"/>
                  <a:gd name="T6" fmla="*/ 275 w 613"/>
                  <a:gd name="T7" fmla="*/ 302 h 591"/>
                  <a:gd name="T8" fmla="*/ 307 w 613"/>
                  <a:gd name="T9" fmla="*/ 402 h 591"/>
                  <a:gd name="T10" fmla="*/ 323 w 613"/>
                  <a:gd name="T11" fmla="*/ 352 h 591"/>
                  <a:gd name="T12" fmla="*/ 340 w 613"/>
                  <a:gd name="T13" fmla="*/ 302 h 591"/>
                  <a:gd name="T14" fmla="*/ 452 w 613"/>
                  <a:gd name="T15" fmla="*/ 0 h 591"/>
                  <a:gd name="T16" fmla="*/ 613 w 613"/>
                  <a:gd name="T17" fmla="*/ 0 h 591"/>
                  <a:gd name="T18" fmla="*/ 378 w 613"/>
                  <a:gd name="T19" fmla="*/ 591 h 591"/>
                  <a:gd name="T20" fmla="*/ 238 w 613"/>
                  <a:gd name="T21" fmla="*/ 591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3" h="591">
                    <a:moveTo>
                      <a:pt x="238" y="591"/>
                    </a:moveTo>
                    <a:lnTo>
                      <a:pt x="0" y="0"/>
                    </a:lnTo>
                    <a:lnTo>
                      <a:pt x="164" y="0"/>
                    </a:lnTo>
                    <a:lnTo>
                      <a:pt x="275" y="302"/>
                    </a:lnTo>
                    <a:lnTo>
                      <a:pt x="307" y="402"/>
                    </a:lnTo>
                    <a:cubicBezTo>
                      <a:pt x="316" y="377"/>
                      <a:pt x="321" y="360"/>
                      <a:pt x="323" y="352"/>
                    </a:cubicBezTo>
                    <a:cubicBezTo>
                      <a:pt x="328" y="335"/>
                      <a:pt x="334" y="318"/>
                      <a:pt x="340" y="302"/>
                    </a:cubicBezTo>
                    <a:lnTo>
                      <a:pt x="452" y="0"/>
                    </a:lnTo>
                    <a:lnTo>
                      <a:pt x="613" y="0"/>
                    </a:lnTo>
                    <a:lnTo>
                      <a:pt x="378" y="591"/>
                    </a:lnTo>
                    <a:lnTo>
                      <a:pt x="238" y="591"/>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5" name="Freeform 69">
                <a:extLst>
                  <a:ext uri="{FF2B5EF4-FFF2-40B4-BE49-F238E27FC236}">
                    <a16:creationId xmlns:a16="http://schemas.microsoft.com/office/drawing/2014/main" id="{9C76F3B8-DDAC-9458-D8A6-C534CB526478}"/>
                  </a:ext>
                </a:extLst>
              </p:cNvPr>
              <p:cNvSpPr>
                <a:spLocks noEditPoints="1"/>
              </p:cNvSpPr>
              <p:nvPr userDrawn="1"/>
            </p:nvSpPr>
            <p:spPr bwMode="auto">
              <a:xfrm>
                <a:off x="3249" y="2273"/>
                <a:ext cx="126" cy="192"/>
              </a:xfrm>
              <a:custGeom>
                <a:avLst/>
                <a:gdLst>
                  <a:gd name="T0" fmla="*/ 198 w 554"/>
                  <a:gd name="T1" fmla="*/ 166 h 842"/>
                  <a:gd name="T2" fmla="*/ 275 w 554"/>
                  <a:gd name="T3" fmla="*/ 0 h 842"/>
                  <a:gd name="T4" fmla="*/ 450 w 554"/>
                  <a:gd name="T5" fmla="*/ 0 h 842"/>
                  <a:gd name="T6" fmla="*/ 297 w 554"/>
                  <a:gd name="T7" fmla="*/ 166 h 842"/>
                  <a:gd name="T8" fmla="*/ 198 w 554"/>
                  <a:gd name="T9" fmla="*/ 166 h 842"/>
                  <a:gd name="T10" fmla="*/ 367 w 554"/>
                  <a:gd name="T11" fmla="*/ 545 h 842"/>
                  <a:gd name="T12" fmla="*/ 272 w 554"/>
                  <a:gd name="T13" fmla="*/ 569 h 842"/>
                  <a:gd name="T14" fmla="*/ 187 w 554"/>
                  <a:gd name="T15" fmla="*/ 596 h 842"/>
                  <a:gd name="T16" fmla="*/ 156 w 554"/>
                  <a:gd name="T17" fmla="*/ 651 h 842"/>
                  <a:gd name="T18" fmla="*/ 181 w 554"/>
                  <a:gd name="T19" fmla="*/ 708 h 842"/>
                  <a:gd name="T20" fmla="*/ 243 w 554"/>
                  <a:gd name="T21" fmla="*/ 732 h 842"/>
                  <a:gd name="T22" fmla="*/ 324 w 554"/>
                  <a:gd name="T23" fmla="*/ 704 h 842"/>
                  <a:gd name="T24" fmla="*/ 361 w 554"/>
                  <a:gd name="T25" fmla="*/ 652 h 842"/>
                  <a:gd name="T26" fmla="*/ 367 w 554"/>
                  <a:gd name="T27" fmla="*/ 576 h 842"/>
                  <a:gd name="T28" fmla="*/ 367 w 554"/>
                  <a:gd name="T29" fmla="*/ 545 h 842"/>
                  <a:gd name="T30" fmla="*/ 158 w 554"/>
                  <a:gd name="T31" fmla="*/ 418 h 842"/>
                  <a:gd name="T32" fmla="*/ 16 w 554"/>
                  <a:gd name="T33" fmla="*/ 393 h 842"/>
                  <a:gd name="T34" fmla="*/ 99 w 554"/>
                  <a:gd name="T35" fmla="*/ 266 h 842"/>
                  <a:gd name="T36" fmla="*/ 272 w 554"/>
                  <a:gd name="T37" fmla="*/ 225 h 842"/>
                  <a:gd name="T38" fmla="*/ 428 w 554"/>
                  <a:gd name="T39" fmla="*/ 250 h 842"/>
                  <a:gd name="T40" fmla="*/ 500 w 554"/>
                  <a:gd name="T41" fmla="*/ 313 h 842"/>
                  <a:gd name="T42" fmla="*/ 521 w 554"/>
                  <a:gd name="T43" fmla="*/ 452 h 842"/>
                  <a:gd name="T44" fmla="*/ 519 w 554"/>
                  <a:gd name="T45" fmla="*/ 635 h 842"/>
                  <a:gd name="T46" fmla="*/ 526 w 554"/>
                  <a:gd name="T47" fmla="*/ 749 h 842"/>
                  <a:gd name="T48" fmla="*/ 554 w 554"/>
                  <a:gd name="T49" fmla="*/ 829 h 842"/>
                  <a:gd name="T50" fmla="*/ 400 w 554"/>
                  <a:gd name="T51" fmla="*/ 829 h 842"/>
                  <a:gd name="T52" fmla="*/ 385 w 554"/>
                  <a:gd name="T53" fmla="*/ 783 h 842"/>
                  <a:gd name="T54" fmla="*/ 379 w 554"/>
                  <a:gd name="T55" fmla="*/ 764 h 842"/>
                  <a:gd name="T56" fmla="*/ 294 w 554"/>
                  <a:gd name="T57" fmla="*/ 823 h 842"/>
                  <a:gd name="T58" fmla="*/ 196 w 554"/>
                  <a:gd name="T59" fmla="*/ 842 h 842"/>
                  <a:gd name="T60" fmla="*/ 53 w 554"/>
                  <a:gd name="T61" fmla="*/ 793 h 842"/>
                  <a:gd name="T62" fmla="*/ 0 w 554"/>
                  <a:gd name="T63" fmla="*/ 667 h 842"/>
                  <a:gd name="T64" fmla="*/ 24 w 554"/>
                  <a:gd name="T65" fmla="*/ 578 h 842"/>
                  <a:gd name="T66" fmla="*/ 91 w 554"/>
                  <a:gd name="T67" fmla="*/ 518 h 842"/>
                  <a:gd name="T68" fmla="*/ 215 w 554"/>
                  <a:gd name="T69" fmla="*/ 482 h 842"/>
                  <a:gd name="T70" fmla="*/ 367 w 554"/>
                  <a:gd name="T71" fmla="*/ 443 h 842"/>
                  <a:gd name="T72" fmla="*/ 367 w 554"/>
                  <a:gd name="T73" fmla="*/ 428 h 842"/>
                  <a:gd name="T74" fmla="*/ 345 w 554"/>
                  <a:gd name="T75" fmla="*/ 364 h 842"/>
                  <a:gd name="T76" fmla="*/ 261 w 554"/>
                  <a:gd name="T77" fmla="*/ 345 h 842"/>
                  <a:gd name="T78" fmla="*/ 196 w 554"/>
                  <a:gd name="T79" fmla="*/ 361 h 842"/>
                  <a:gd name="T80" fmla="*/ 158 w 554"/>
                  <a:gd name="T81" fmla="*/ 418 h 8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54" h="842">
                    <a:moveTo>
                      <a:pt x="198" y="166"/>
                    </a:moveTo>
                    <a:lnTo>
                      <a:pt x="275" y="0"/>
                    </a:lnTo>
                    <a:lnTo>
                      <a:pt x="450" y="0"/>
                    </a:lnTo>
                    <a:lnTo>
                      <a:pt x="297" y="166"/>
                    </a:lnTo>
                    <a:lnTo>
                      <a:pt x="198" y="166"/>
                    </a:lnTo>
                    <a:close/>
                    <a:moveTo>
                      <a:pt x="367" y="545"/>
                    </a:moveTo>
                    <a:cubicBezTo>
                      <a:pt x="347" y="552"/>
                      <a:pt x="315" y="560"/>
                      <a:pt x="272" y="569"/>
                    </a:cubicBezTo>
                    <a:cubicBezTo>
                      <a:pt x="229" y="578"/>
                      <a:pt x="200" y="587"/>
                      <a:pt x="187" y="596"/>
                    </a:cubicBezTo>
                    <a:cubicBezTo>
                      <a:pt x="167" y="611"/>
                      <a:pt x="156" y="629"/>
                      <a:pt x="156" y="651"/>
                    </a:cubicBezTo>
                    <a:cubicBezTo>
                      <a:pt x="156" y="673"/>
                      <a:pt x="165" y="692"/>
                      <a:pt x="181" y="708"/>
                    </a:cubicBezTo>
                    <a:cubicBezTo>
                      <a:pt x="197" y="724"/>
                      <a:pt x="218" y="732"/>
                      <a:pt x="243" y="732"/>
                    </a:cubicBezTo>
                    <a:cubicBezTo>
                      <a:pt x="271" y="732"/>
                      <a:pt x="298" y="723"/>
                      <a:pt x="324" y="704"/>
                    </a:cubicBezTo>
                    <a:cubicBezTo>
                      <a:pt x="343" y="690"/>
                      <a:pt x="355" y="673"/>
                      <a:pt x="361" y="652"/>
                    </a:cubicBezTo>
                    <a:cubicBezTo>
                      <a:pt x="365" y="639"/>
                      <a:pt x="367" y="614"/>
                      <a:pt x="367" y="576"/>
                    </a:cubicBezTo>
                    <a:lnTo>
                      <a:pt x="367" y="545"/>
                    </a:lnTo>
                    <a:close/>
                    <a:moveTo>
                      <a:pt x="158" y="418"/>
                    </a:moveTo>
                    <a:lnTo>
                      <a:pt x="16" y="393"/>
                    </a:lnTo>
                    <a:cubicBezTo>
                      <a:pt x="32" y="336"/>
                      <a:pt x="60" y="294"/>
                      <a:pt x="99" y="266"/>
                    </a:cubicBezTo>
                    <a:cubicBezTo>
                      <a:pt x="138" y="239"/>
                      <a:pt x="195" y="225"/>
                      <a:pt x="272" y="225"/>
                    </a:cubicBezTo>
                    <a:cubicBezTo>
                      <a:pt x="342" y="225"/>
                      <a:pt x="394" y="233"/>
                      <a:pt x="428" y="250"/>
                    </a:cubicBezTo>
                    <a:cubicBezTo>
                      <a:pt x="462" y="266"/>
                      <a:pt x="486" y="287"/>
                      <a:pt x="500" y="313"/>
                    </a:cubicBezTo>
                    <a:cubicBezTo>
                      <a:pt x="514" y="338"/>
                      <a:pt x="521" y="385"/>
                      <a:pt x="521" y="452"/>
                    </a:cubicBezTo>
                    <a:lnTo>
                      <a:pt x="519" y="635"/>
                    </a:lnTo>
                    <a:cubicBezTo>
                      <a:pt x="519" y="687"/>
                      <a:pt x="521" y="725"/>
                      <a:pt x="526" y="749"/>
                    </a:cubicBezTo>
                    <a:cubicBezTo>
                      <a:pt x="531" y="774"/>
                      <a:pt x="541" y="800"/>
                      <a:pt x="554" y="829"/>
                    </a:cubicBezTo>
                    <a:lnTo>
                      <a:pt x="400" y="829"/>
                    </a:lnTo>
                    <a:cubicBezTo>
                      <a:pt x="396" y="818"/>
                      <a:pt x="391" y="803"/>
                      <a:pt x="385" y="783"/>
                    </a:cubicBezTo>
                    <a:cubicBezTo>
                      <a:pt x="382" y="773"/>
                      <a:pt x="380" y="767"/>
                      <a:pt x="379" y="764"/>
                    </a:cubicBezTo>
                    <a:cubicBezTo>
                      <a:pt x="353" y="790"/>
                      <a:pt x="324" y="810"/>
                      <a:pt x="294" y="823"/>
                    </a:cubicBezTo>
                    <a:cubicBezTo>
                      <a:pt x="263" y="835"/>
                      <a:pt x="231" y="842"/>
                      <a:pt x="196" y="842"/>
                    </a:cubicBezTo>
                    <a:cubicBezTo>
                      <a:pt x="136" y="842"/>
                      <a:pt x="88" y="825"/>
                      <a:pt x="53" y="793"/>
                    </a:cubicBezTo>
                    <a:cubicBezTo>
                      <a:pt x="18" y="760"/>
                      <a:pt x="0" y="718"/>
                      <a:pt x="0" y="667"/>
                    </a:cubicBezTo>
                    <a:cubicBezTo>
                      <a:pt x="0" y="634"/>
                      <a:pt x="8" y="604"/>
                      <a:pt x="24" y="578"/>
                    </a:cubicBezTo>
                    <a:cubicBezTo>
                      <a:pt x="40" y="552"/>
                      <a:pt x="62" y="532"/>
                      <a:pt x="91" y="518"/>
                    </a:cubicBezTo>
                    <a:cubicBezTo>
                      <a:pt x="120" y="504"/>
                      <a:pt x="161" y="492"/>
                      <a:pt x="215" y="482"/>
                    </a:cubicBezTo>
                    <a:cubicBezTo>
                      <a:pt x="288" y="468"/>
                      <a:pt x="339" y="455"/>
                      <a:pt x="367" y="443"/>
                    </a:cubicBezTo>
                    <a:lnTo>
                      <a:pt x="367" y="428"/>
                    </a:lnTo>
                    <a:cubicBezTo>
                      <a:pt x="367" y="398"/>
                      <a:pt x="360" y="377"/>
                      <a:pt x="345" y="364"/>
                    </a:cubicBezTo>
                    <a:cubicBezTo>
                      <a:pt x="330" y="351"/>
                      <a:pt x="302" y="345"/>
                      <a:pt x="261" y="345"/>
                    </a:cubicBezTo>
                    <a:cubicBezTo>
                      <a:pt x="233" y="345"/>
                      <a:pt x="212" y="350"/>
                      <a:pt x="196" y="361"/>
                    </a:cubicBezTo>
                    <a:cubicBezTo>
                      <a:pt x="180" y="372"/>
                      <a:pt x="168" y="391"/>
                      <a:pt x="158" y="418"/>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6" name="Freeform 70">
                <a:extLst>
                  <a:ext uri="{FF2B5EF4-FFF2-40B4-BE49-F238E27FC236}">
                    <a16:creationId xmlns:a16="http://schemas.microsoft.com/office/drawing/2014/main" id="{DC18638C-7670-B6B3-72F2-BF24D7DC9FD6}"/>
                  </a:ext>
                </a:extLst>
              </p:cNvPr>
              <p:cNvSpPr>
                <a:spLocks/>
              </p:cNvSpPr>
              <p:nvPr userDrawn="1"/>
            </p:nvSpPr>
            <p:spPr bwMode="auto">
              <a:xfrm>
                <a:off x="3402" y="2324"/>
                <a:ext cx="122" cy="138"/>
              </a:xfrm>
              <a:custGeom>
                <a:avLst/>
                <a:gdLst>
                  <a:gd name="T0" fmla="*/ 538 w 538"/>
                  <a:gd name="T1" fmla="*/ 604 h 604"/>
                  <a:gd name="T2" fmla="*/ 382 w 538"/>
                  <a:gd name="T3" fmla="*/ 604 h 604"/>
                  <a:gd name="T4" fmla="*/ 382 w 538"/>
                  <a:gd name="T5" fmla="*/ 302 h 604"/>
                  <a:gd name="T6" fmla="*/ 372 w 538"/>
                  <a:gd name="T7" fmla="*/ 179 h 604"/>
                  <a:gd name="T8" fmla="*/ 340 w 538"/>
                  <a:gd name="T9" fmla="*/ 135 h 604"/>
                  <a:gd name="T10" fmla="*/ 285 w 538"/>
                  <a:gd name="T11" fmla="*/ 120 h 604"/>
                  <a:gd name="T12" fmla="*/ 213 w 538"/>
                  <a:gd name="T13" fmla="*/ 142 h 604"/>
                  <a:gd name="T14" fmla="*/ 168 w 538"/>
                  <a:gd name="T15" fmla="*/ 201 h 604"/>
                  <a:gd name="T16" fmla="*/ 157 w 538"/>
                  <a:gd name="T17" fmla="*/ 336 h 604"/>
                  <a:gd name="T18" fmla="*/ 157 w 538"/>
                  <a:gd name="T19" fmla="*/ 604 h 604"/>
                  <a:gd name="T20" fmla="*/ 0 w 538"/>
                  <a:gd name="T21" fmla="*/ 604 h 604"/>
                  <a:gd name="T22" fmla="*/ 0 w 538"/>
                  <a:gd name="T23" fmla="*/ 13 h 604"/>
                  <a:gd name="T24" fmla="*/ 145 w 538"/>
                  <a:gd name="T25" fmla="*/ 13 h 604"/>
                  <a:gd name="T26" fmla="*/ 145 w 538"/>
                  <a:gd name="T27" fmla="*/ 100 h 604"/>
                  <a:gd name="T28" fmla="*/ 340 w 538"/>
                  <a:gd name="T29" fmla="*/ 0 h 604"/>
                  <a:gd name="T30" fmla="*/ 434 w 538"/>
                  <a:gd name="T31" fmla="*/ 19 h 604"/>
                  <a:gd name="T32" fmla="*/ 499 w 538"/>
                  <a:gd name="T33" fmla="*/ 66 h 604"/>
                  <a:gd name="T34" fmla="*/ 530 w 538"/>
                  <a:gd name="T35" fmla="*/ 132 h 604"/>
                  <a:gd name="T36" fmla="*/ 538 w 538"/>
                  <a:gd name="T37" fmla="*/ 237 h 604"/>
                  <a:gd name="T38" fmla="*/ 538 w 538"/>
                  <a:gd name="T39" fmla="*/ 604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8" h="604">
                    <a:moveTo>
                      <a:pt x="538" y="604"/>
                    </a:moveTo>
                    <a:lnTo>
                      <a:pt x="382" y="604"/>
                    </a:lnTo>
                    <a:lnTo>
                      <a:pt x="382" y="302"/>
                    </a:lnTo>
                    <a:cubicBezTo>
                      <a:pt x="382" y="239"/>
                      <a:pt x="379" y="197"/>
                      <a:pt x="372" y="179"/>
                    </a:cubicBezTo>
                    <a:cubicBezTo>
                      <a:pt x="365" y="160"/>
                      <a:pt x="355" y="146"/>
                      <a:pt x="340" y="135"/>
                    </a:cubicBezTo>
                    <a:cubicBezTo>
                      <a:pt x="325" y="125"/>
                      <a:pt x="307" y="120"/>
                      <a:pt x="285" y="120"/>
                    </a:cubicBezTo>
                    <a:cubicBezTo>
                      <a:pt x="258" y="120"/>
                      <a:pt x="234" y="127"/>
                      <a:pt x="213" y="142"/>
                    </a:cubicBezTo>
                    <a:cubicBezTo>
                      <a:pt x="191" y="157"/>
                      <a:pt x="176" y="176"/>
                      <a:pt x="168" y="201"/>
                    </a:cubicBezTo>
                    <a:cubicBezTo>
                      <a:pt x="160" y="225"/>
                      <a:pt x="157" y="270"/>
                      <a:pt x="157" y="336"/>
                    </a:cubicBezTo>
                    <a:lnTo>
                      <a:pt x="157" y="604"/>
                    </a:lnTo>
                    <a:lnTo>
                      <a:pt x="0" y="604"/>
                    </a:lnTo>
                    <a:lnTo>
                      <a:pt x="0" y="13"/>
                    </a:lnTo>
                    <a:lnTo>
                      <a:pt x="145" y="13"/>
                    </a:lnTo>
                    <a:lnTo>
                      <a:pt x="145" y="100"/>
                    </a:lnTo>
                    <a:cubicBezTo>
                      <a:pt x="197" y="33"/>
                      <a:pt x="262" y="0"/>
                      <a:pt x="340" y="0"/>
                    </a:cubicBezTo>
                    <a:cubicBezTo>
                      <a:pt x="374" y="0"/>
                      <a:pt x="406" y="6"/>
                      <a:pt x="434" y="19"/>
                    </a:cubicBezTo>
                    <a:cubicBezTo>
                      <a:pt x="463" y="31"/>
                      <a:pt x="484" y="47"/>
                      <a:pt x="499" y="66"/>
                    </a:cubicBezTo>
                    <a:cubicBezTo>
                      <a:pt x="514" y="85"/>
                      <a:pt x="524" y="107"/>
                      <a:pt x="530" y="132"/>
                    </a:cubicBezTo>
                    <a:cubicBezTo>
                      <a:pt x="535" y="156"/>
                      <a:pt x="538" y="191"/>
                      <a:pt x="538" y="237"/>
                    </a:cubicBezTo>
                    <a:lnTo>
                      <a:pt x="538" y="60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7" name="Freeform 71">
                <a:extLst>
                  <a:ext uri="{FF2B5EF4-FFF2-40B4-BE49-F238E27FC236}">
                    <a16:creationId xmlns:a16="http://schemas.microsoft.com/office/drawing/2014/main" id="{966B43A2-761E-DB37-EA48-EEA9963602B7}"/>
                  </a:ext>
                </a:extLst>
              </p:cNvPr>
              <p:cNvSpPr>
                <a:spLocks noEditPoints="1"/>
              </p:cNvSpPr>
              <p:nvPr userDrawn="1"/>
            </p:nvSpPr>
            <p:spPr bwMode="auto">
              <a:xfrm>
                <a:off x="3552" y="2324"/>
                <a:ext cx="138" cy="141"/>
              </a:xfrm>
              <a:custGeom>
                <a:avLst/>
                <a:gdLst>
                  <a:gd name="T0" fmla="*/ 160 w 609"/>
                  <a:gd name="T1" fmla="*/ 309 h 617"/>
                  <a:gd name="T2" fmla="*/ 201 w 609"/>
                  <a:gd name="T3" fmla="*/ 443 h 617"/>
                  <a:gd name="T4" fmla="*/ 304 w 609"/>
                  <a:gd name="T5" fmla="*/ 490 h 617"/>
                  <a:gd name="T6" fmla="*/ 407 w 609"/>
                  <a:gd name="T7" fmla="*/ 443 h 617"/>
                  <a:gd name="T8" fmla="*/ 448 w 609"/>
                  <a:gd name="T9" fmla="*/ 307 h 617"/>
                  <a:gd name="T10" fmla="*/ 407 w 609"/>
                  <a:gd name="T11" fmla="*/ 174 h 617"/>
                  <a:gd name="T12" fmla="*/ 304 w 609"/>
                  <a:gd name="T13" fmla="*/ 127 h 617"/>
                  <a:gd name="T14" fmla="*/ 201 w 609"/>
                  <a:gd name="T15" fmla="*/ 174 h 617"/>
                  <a:gd name="T16" fmla="*/ 160 w 609"/>
                  <a:gd name="T17" fmla="*/ 309 h 617"/>
                  <a:gd name="T18" fmla="*/ 0 w 609"/>
                  <a:gd name="T19" fmla="*/ 300 h 617"/>
                  <a:gd name="T20" fmla="*/ 38 w 609"/>
                  <a:gd name="T21" fmla="*/ 150 h 617"/>
                  <a:gd name="T22" fmla="*/ 147 w 609"/>
                  <a:gd name="T23" fmla="*/ 38 h 617"/>
                  <a:gd name="T24" fmla="*/ 304 w 609"/>
                  <a:gd name="T25" fmla="*/ 0 h 617"/>
                  <a:gd name="T26" fmla="*/ 523 w 609"/>
                  <a:gd name="T27" fmla="*/ 87 h 617"/>
                  <a:gd name="T28" fmla="*/ 609 w 609"/>
                  <a:gd name="T29" fmla="*/ 307 h 617"/>
                  <a:gd name="T30" fmla="*/ 522 w 609"/>
                  <a:gd name="T31" fmla="*/ 529 h 617"/>
                  <a:gd name="T32" fmla="*/ 305 w 609"/>
                  <a:gd name="T33" fmla="*/ 617 h 617"/>
                  <a:gd name="T34" fmla="*/ 150 w 609"/>
                  <a:gd name="T35" fmla="*/ 580 h 617"/>
                  <a:gd name="T36" fmla="*/ 38 w 609"/>
                  <a:gd name="T37" fmla="*/ 473 h 617"/>
                  <a:gd name="T38" fmla="*/ 0 w 609"/>
                  <a:gd name="T39" fmla="*/ 30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9" h="617">
                    <a:moveTo>
                      <a:pt x="160" y="309"/>
                    </a:moveTo>
                    <a:cubicBezTo>
                      <a:pt x="160" y="367"/>
                      <a:pt x="174" y="412"/>
                      <a:pt x="201" y="443"/>
                    </a:cubicBezTo>
                    <a:cubicBezTo>
                      <a:pt x="229" y="474"/>
                      <a:pt x="263" y="490"/>
                      <a:pt x="304" y="490"/>
                    </a:cubicBezTo>
                    <a:cubicBezTo>
                      <a:pt x="345" y="490"/>
                      <a:pt x="379" y="474"/>
                      <a:pt x="407" y="443"/>
                    </a:cubicBezTo>
                    <a:cubicBezTo>
                      <a:pt x="434" y="412"/>
                      <a:pt x="448" y="367"/>
                      <a:pt x="448" y="307"/>
                    </a:cubicBezTo>
                    <a:cubicBezTo>
                      <a:pt x="448" y="250"/>
                      <a:pt x="434" y="205"/>
                      <a:pt x="407" y="174"/>
                    </a:cubicBezTo>
                    <a:cubicBezTo>
                      <a:pt x="379" y="143"/>
                      <a:pt x="345" y="127"/>
                      <a:pt x="304" y="127"/>
                    </a:cubicBezTo>
                    <a:cubicBezTo>
                      <a:pt x="263" y="127"/>
                      <a:pt x="229" y="143"/>
                      <a:pt x="201" y="174"/>
                    </a:cubicBezTo>
                    <a:cubicBezTo>
                      <a:pt x="174" y="205"/>
                      <a:pt x="160" y="250"/>
                      <a:pt x="160" y="309"/>
                    </a:cubicBezTo>
                    <a:close/>
                    <a:moveTo>
                      <a:pt x="0" y="300"/>
                    </a:moveTo>
                    <a:cubicBezTo>
                      <a:pt x="0" y="248"/>
                      <a:pt x="12" y="198"/>
                      <a:pt x="38" y="150"/>
                    </a:cubicBezTo>
                    <a:cubicBezTo>
                      <a:pt x="64" y="101"/>
                      <a:pt x="100" y="64"/>
                      <a:pt x="147" y="38"/>
                    </a:cubicBezTo>
                    <a:cubicBezTo>
                      <a:pt x="193" y="13"/>
                      <a:pt x="246" y="0"/>
                      <a:pt x="304" y="0"/>
                    </a:cubicBezTo>
                    <a:cubicBezTo>
                      <a:pt x="393" y="0"/>
                      <a:pt x="466" y="29"/>
                      <a:pt x="523" y="87"/>
                    </a:cubicBezTo>
                    <a:cubicBezTo>
                      <a:pt x="580" y="145"/>
                      <a:pt x="609" y="218"/>
                      <a:pt x="609" y="307"/>
                    </a:cubicBezTo>
                    <a:cubicBezTo>
                      <a:pt x="609" y="396"/>
                      <a:pt x="580" y="470"/>
                      <a:pt x="522" y="529"/>
                    </a:cubicBezTo>
                    <a:cubicBezTo>
                      <a:pt x="465" y="588"/>
                      <a:pt x="392" y="617"/>
                      <a:pt x="305" y="617"/>
                    </a:cubicBezTo>
                    <a:cubicBezTo>
                      <a:pt x="251" y="617"/>
                      <a:pt x="199" y="605"/>
                      <a:pt x="150" y="580"/>
                    </a:cubicBezTo>
                    <a:cubicBezTo>
                      <a:pt x="101" y="556"/>
                      <a:pt x="64" y="520"/>
                      <a:pt x="38" y="473"/>
                    </a:cubicBezTo>
                    <a:cubicBezTo>
                      <a:pt x="12" y="426"/>
                      <a:pt x="0" y="368"/>
                      <a:pt x="0" y="30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8" name="Freeform 72">
                <a:extLst>
                  <a:ext uri="{FF2B5EF4-FFF2-40B4-BE49-F238E27FC236}">
                    <a16:creationId xmlns:a16="http://schemas.microsoft.com/office/drawing/2014/main" id="{15484C40-62B7-5574-DD0A-4DD593A1C960}"/>
                  </a:ext>
                </a:extLst>
              </p:cNvPr>
              <p:cNvSpPr>
                <a:spLocks/>
              </p:cNvSpPr>
              <p:nvPr userDrawn="1"/>
            </p:nvSpPr>
            <p:spPr bwMode="auto">
              <a:xfrm>
                <a:off x="2124" y="2587"/>
                <a:ext cx="141" cy="185"/>
              </a:xfrm>
              <a:custGeom>
                <a:avLst/>
                <a:gdLst>
                  <a:gd name="T0" fmla="*/ 0 w 620"/>
                  <a:gd name="T1" fmla="*/ 814 h 814"/>
                  <a:gd name="T2" fmla="*/ 0 w 620"/>
                  <a:gd name="T3" fmla="*/ 0 h 814"/>
                  <a:gd name="T4" fmla="*/ 604 w 620"/>
                  <a:gd name="T5" fmla="*/ 0 h 814"/>
                  <a:gd name="T6" fmla="*/ 604 w 620"/>
                  <a:gd name="T7" fmla="*/ 138 h 814"/>
                  <a:gd name="T8" fmla="*/ 165 w 620"/>
                  <a:gd name="T9" fmla="*/ 138 h 814"/>
                  <a:gd name="T10" fmla="*/ 165 w 620"/>
                  <a:gd name="T11" fmla="*/ 318 h 814"/>
                  <a:gd name="T12" fmla="*/ 574 w 620"/>
                  <a:gd name="T13" fmla="*/ 318 h 814"/>
                  <a:gd name="T14" fmla="*/ 574 w 620"/>
                  <a:gd name="T15" fmla="*/ 455 h 814"/>
                  <a:gd name="T16" fmla="*/ 165 w 620"/>
                  <a:gd name="T17" fmla="*/ 455 h 814"/>
                  <a:gd name="T18" fmla="*/ 165 w 620"/>
                  <a:gd name="T19" fmla="*/ 677 h 814"/>
                  <a:gd name="T20" fmla="*/ 620 w 620"/>
                  <a:gd name="T21" fmla="*/ 677 h 814"/>
                  <a:gd name="T22" fmla="*/ 620 w 620"/>
                  <a:gd name="T23" fmla="*/ 814 h 814"/>
                  <a:gd name="T24" fmla="*/ 0 w 620"/>
                  <a:gd name="T25" fmla="*/ 814 h 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0" h="814">
                    <a:moveTo>
                      <a:pt x="0" y="814"/>
                    </a:moveTo>
                    <a:lnTo>
                      <a:pt x="0" y="0"/>
                    </a:lnTo>
                    <a:lnTo>
                      <a:pt x="604" y="0"/>
                    </a:lnTo>
                    <a:lnTo>
                      <a:pt x="604" y="138"/>
                    </a:lnTo>
                    <a:lnTo>
                      <a:pt x="165" y="138"/>
                    </a:lnTo>
                    <a:lnTo>
                      <a:pt x="165" y="318"/>
                    </a:lnTo>
                    <a:lnTo>
                      <a:pt x="574" y="318"/>
                    </a:lnTo>
                    <a:lnTo>
                      <a:pt x="574" y="455"/>
                    </a:lnTo>
                    <a:lnTo>
                      <a:pt x="165" y="455"/>
                    </a:lnTo>
                    <a:lnTo>
                      <a:pt x="165" y="677"/>
                    </a:lnTo>
                    <a:lnTo>
                      <a:pt x="620" y="677"/>
                    </a:lnTo>
                    <a:lnTo>
                      <a:pt x="620" y="814"/>
                    </a:lnTo>
                    <a:lnTo>
                      <a:pt x="0" y="81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9" name="Freeform 73">
                <a:extLst>
                  <a:ext uri="{FF2B5EF4-FFF2-40B4-BE49-F238E27FC236}">
                    <a16:creationId xmlns:a16="http://schemas.microsoft.com/office/drawing/2014/main" id="{630744AD-3BE0-0C8F-CFDA-B3F819BB98FE}"/>
                  </a:ext>
                </a:extLst>
              </p:cNvPr>
              <p:cNvSpPr>
                <a:spLocks/>
              </p:cNvSpPr>
              <p:nvPr userDrawn="1"/>
            </p:nvSpPr>
            <p:spPr bwMode="auto">
              <a:xfrm>
                <a:off x="2279" y="2638"/>
                <a:ext cx="139" cy="134"/>
              </a:xfrm>
              <a:custGeom>
                <a:avLst/>
                <a:gdLst>
                  <a:gd name="T0" fmla="*/ 238 w 613"/>
                  <a:gd name="T1" fmla="*/ 590 h 590"/>
                  <a:gd name="T2" fmla="*/ 0 w 613"/>
                  <a:gd name="T3" fmla="*/ 0 h 590"/>
                  <a:gd name="T4" fmla="*/ 164 w 613"/>
                  <a:gd name="T5" fmla="*/ 0 h 590"/>
                  <a:gd name="T6" fmla="*/ 275 w 613"/>
                  <a:gd name="T7" fmla="*/ 301 h 590"/>
                  <a:gd name="T8" fmla="*/ 307 w 613"/>
                  <a:gd name="T9" fmla="*/ 402 h 590"/>
                  <a:gd name="T10" fmla="*/ 323 w 613"/>
                  <a:gd name="T11" fmla="*/ 351 h 590"/>
                  <a:gd name="T12" fmla="*/ 340 w 613"/>
                  <a:gd name="T13" fmla="*/ 301 h 590"/>
                  <a:gd name="T14" fmla="*/ 452 w 613"/>
                  <a:gd name="T15" fmla="*/ 0 h 590"/>
                  <a:gd name="T16" fmla="*/ 613 w 613"/>
                  <a:gd name="T17" fmla="*/ 0 h 590"/>
                  <a:gd name="T18" fmla="*/ 378 w 613"/>
                  <a:gd name="T19" fmla="*/ 590 h 590"/>
                  <a:gd name="T20" fmla="*/ 238 w 613"/>
                  <a:gd name="T21" fmla="*/ 590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3" h="590">
                    <a:moveTo>
                      <a:pt x="238" y="590"/>
                    </a:moveTo>
                    <a:lnTo>
                      <a:pt x="0" y="0"/>
                    </a:lnTo>
                    <a:lnTo>
                      <a:pt x="164" y="0"/>
                    </a:lnTo>
                    <a:lnTo>
                      <a:pt x="275" y="301"/>
                    </a:lnTo>
                    <a:lnTo>
                      <a:pt x="307" y="402"/>
                    </a:lnTo>
                    <a:cubicBezTo>
                      <a:pt x="316" y="376"/>
                      <a:pt x="321" y="360"/>
                      <a:pt x="323" y="351"/>
                    </a:cubicBezTo>
                    <a:cubicBezTo>
                      <a:pt x="328" y="335"/>
                      <a:pt x="334" y="318"/>
                      <a:pt x="340" y="301"/>
                    </a:cubicBezTo>
                    <a:lnTo>
                      <a:pt x="452" y="0"/>
                    </a:lnTo>
                    <a:lnTo>
                      <a:pt x="613" y="0"/>
                    </a:lnTo>
                    <a:lnTo>
                      <a:pt x="378" y="590"/>
                    </a:lnTo>
                    <a:lnTo>
                      <a:pt x="238" y="59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0" name="Freeform 74">
                <a:extLst>
                  <a:ext uri="{FF2B5EF4-FFF2-40B4-BE49-F238E27FC236}">
                    <a16:creationId xmlns:a16="http://schemas.microsoft.com/office/drawing/2014/main" id="{6B655CD7-3A1D-8232-AE2F-B2352CAE5013}"/>
                  </a:ext>
                </a:extLst>
              </p:cNvPr>
              <p:cNvSpPr>
                <a:spLocks/>
              </p:cNvSpPr>
              <p:nvPr userDrawn="1"/>
            </p:nvSpPr>
            <p:spPr bwMode="auto">
              <a:xfrm>
                <a:off x="2438" y="2635"/>
                <a:ext cx="87" cy="137"/>
              </a:xfrm>
              <a:custGeom>
                <a:avLst/>
                <a:gdLst>
                  <a:gd name="T0" fmla="*/ 156 w 382"/>
                  <a:gd name="T1" fmla="*/ 603 h 603"/>
                  <a:gd name="T2" fmla="*/ 0 w 382"/>
                  <a:gd name="T3" fmla="*/ 603 h 603"/>
                  <a:gd name="T4" fmla="*/ 0 w 382"/>
                  <a:gd name="T5" fmla="*/ 13 h 603"/>
                  <a:gd name="T6" fmla="*/ 145 w 382"/>
                  <a:gd name="T7" fmla="*/ 13 h 603"/>
                  <a:gd name="T8" fmla="*/ 145 w 382"/>
                  <a:gd name="T9" fmla="*/ 97 h 603"/>
                  <a:gd name="T10" fmla="*/ 212 w 382"/>
                  <a:gd name="T11" fmla="*/ 19 h 603"/>
                  <a:gd name="T12" fmla="*/ 279 w 382"/>
                  <a:gd name="T13" fmla="*/ 0 h 603"/>
                  <a:gd name="T14" fmla="*/ 382 w 382"/>
                  <a:gd name="T15" fmla="*/ 29 h 603"/>
                  <a:gd name="T16" fmla="*/ 334 w 382"/>
                  <a:gd name="T17" fmla="*/ 166 h 603"/>
                  <a:gd name="T18" fmla="*/ 260 w 382"/>
                  <a:gd name="T19" fmla="*/ 140 h 603"/>
                  <a:gd name="T20" fmla="*/ 205 w 382"/>
                  <a:gd name="T21" fmla="*/ 158 h 603"/>
                  <a:gd name="T22" fmla="*/ 169 w 382"/>
                  <a:gd name="T23" fmla="*/ 223 h 603"/>
                  <a:gd name="T24" fmla="*/ 156 w 382"/>
                  <a:gd name="T25" fmla="*/ 421 h 603"/>
                  <a:gd name="T26" fmla="*/ 156 w 382"/>
                  <a:gd name="T27" fmla="*/ 603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2" h="603">
                    <a:moveTo>
                      <a:pt x="156" y="603"/>
                    </a:moveTo>
                    <a:lnTo>
                      <a:pt x="0" y="603"/>
                    </a:lnTo>
                    <a:lnTo>
                      <a:pt x="0" y="13"/>
                    </a:lnTo>
                    <a:lnTo>
                      <a:pt x="145" y="13"/>
                    </a:lnTo>
                    <a:lnTo>
                      <a:pt x="145" y="97"/>
                    </a:lnTo>
                    <a:cubicBezTo>
                      <a:pt x="170" y="58"/>
                      <a:pt x="192" y="31"/>
                      <a:pt x="212" y="19"/>
                    </a:cubicBezTo>
                    <a:cubicBezTo>
                      <a:pt x="232" y="6"/>
                      <a:pt x="254" y="0"/>
                      <a:pt x="279" y="0"/>
                    </a:cubicBezTo>
                    <a:cubicBezTo>
                      <a:pt x="315" y="0"/>
                      <a:pt x="349" y="10"/>
                      <a:pt x="382" y="29"/>
                    </a:cubicBezTo>
                    <a:lnTo>
                      <a:pt x="334" y="166"/>
                    </a:lnTo>
                    <a:cubicBezTo>
                      <a:pt x="307" y="148"/>
                      <a:pt x="283" y="140"/>
                      <a:pt x="260" y="140"/>
                    </a:cubicBezTo>
                    <a:cubicBezTo>
                      <a:pt x="238" y="140"/>
                      <a:pt x="220" y="146"/>
                      <a:pt x="205" y="158"/>
                    </a:cubicBezTo>
                    <a:cubicBezTo>
                      <a:pt x="190" y="170"/>
                      <a:pt x="178" y="192"/>
                      <a:pt x="169" y="223"/>
                    </a:cubicBezTo>
                    <a:cubicBezTo>
                      <a:pt x="160" y="255"/>
                      <a:pt x="156" y="321"/>
                      <a:pt x="156" y="421"/>
                    </a:cubicBezTo>
                    <a:lnTo>
                      <a:pt x="156" y="603"/>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1" name="Freeform 75">
                <a:extLst>
                  <a:ext uri="{FF2B5EF4-FFF2-40B4-BE49-F238E27FC236}">
                    <a16:creationId xmlns:a16="http://schemas.microsoft.com/office/drawing/2014/main" id="{6D781E3A-5391-1D84-C068-176C0E358E42}"/>
                  </a:ext>
                </a:extLst>
              </p:cNvPr>
              <p:cNvSpPr>
                <a:spLocks noEditPoints="1"/>
              </p:cNvSpPr>
              <p:nvPr userDrawn="1"/>
            </p:nvSpPr>
            <p:spPr bwMode="auto">
              <a:xfrm>
                <a:off x="2532" y="2635"/>
                <a:ext cx="138" cy="140"/>
              </a:xfrm>
              <a:custGeom>
                <a:avLst/>
                <a:gdLst>
                  <a:gd name="T0" fmla="*/ 160 w 609"/>
                  <a:gd name="T1" fmla="*/ 308 h 617"/>
                  <a:gd name="T2" fmla="*/ 202 w 609"/>
                  <a:gd name="T3" fmla="*/ 443 h 617"/>
                  <a:gd name="T4" fmla="*/ 305 w 609"/>
                  <a:gd name="T5" fmla="*/ 490 h 617"/>
                  <a:gd name="T6" fmla="*/ 407 w 609"/>
                  <a:gd name="T7" fmla="*/ 443 h 617"/>
                  <a:gd name="T8" fmla="*/ 449 w 609"/>
                  <a:gd name="T9" fmla="*/ 307 h 617"/>
                  <a:gd name="T10" fmla="*/ 407 w 609"/>
                  <a:gd name="T11" fmla="*/ 174 h 617"/>
                  <a:gd name="T12" fmla="*/ 305 w 609"/>
                  <a:gd name="T13" fmla="*/ 127 h 617"/>
                  <a:gd name="T14" fmla="*/ 202 w 609"/>
                  <a:gd name="T15" fmla="*/ 174 h 617"/>
                  <a:gd name="T16" fmla="*/ 160 w 609"/>
                  <a:gd name="T17" fmla="*/ 308 h 617"/>
                  <a:gd name="T18" fmla="*/ 0 w 609"/>
                  <a:gd name="T19" fmla="*/ 300 h 617"/>
                  <a:gd name="T20" fmla="*/ 39 w 609"/>
                  <a:gd name="T21" fmla="*/ 149 h 617"/>
                  <a:gd name="T22" fmla="*/ 147 w 609"/>
                  <a:gd name="T23" fmla="*/ 38 h 617"/>
                  <a:gd name="T24" fmla="*/ 304 w 609"/>
                  <a:gd name="T25" fmla="*/ 0 h 617"/>
                  <a:gd name="T26" fmla="*/ 524 w 609"/>
                  <a:gd name="T27" fmla="*/ 87 h 617"/>
                  <a:gd name="T28" fmla="*/ 609 w 609"/>
                  <a:gd name="T29" fmla="*/ 307 h 617"/>
                  <a:gd name="T30" fmla="*/ 523 w 609"/>
                  <a:gd name="T31" fmla="*/ 529 h 617"/>
                  <a:gd name="T32" fmla="*/ 305 w 609"/>
                  <a:gd name="T33" fmla="*/ 617 h 617"/>
                  <a:gd name="T34" fmla="*/ 150 w 609"/>
                  <a:gd name="T35" fmla="*/ 580 h 617"/>
                  <a:gd name="T36" fmla="*/ 39 w 609"/>
                  <a:gd name="T37" fmla="*/ 473 h 617"/>
                  <a:gd name="T38" fmla="*/ 0 w 609"/>
                  <a:gd name="T39" fmla="*/ 30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9" h="617">
                    <a:moveTo>
                      <a:pt x="160" y="308"/>
                    </a:moveTo>
                    <a:cubicBezTo>
                      <a:pt x="160" y="367"/>
                      <a:pt x="174" y="412"/>
                      <a:pt x="202" y="443"/>
                    </a:cubicBezTo>
                    <a:cubicBezTo>
                      <a:pt x="230" y="474"/>
                      <a:pt x="264" y="490"/>
                      <a:pt x="305" y="490"/>
                    </a:cubicBezTo>
                    <a:cubicBezTo>
                      <a:pt x="345" y="490"/>
                      <a:pt x="380" y="474"/>
                      <a:pt x="407" y="443"/>
                    </a:cubicBezTo>
                    <a:cubicBezTo>
                      <a:pt x="435" y="412"/>
                      <a:pt x="449" y="367"/>
                      <a:pt x="449" y="307"/>
                    </a:cubicBezTo>
                    <a:cubicBezTo>
                      <a:pt x="449" y="249"/>
                      <a:pt x="435" y="205"/>
                      <a:pt x="407" y="174"/>
                    </a:cubicBezTo>
                    <a:cubicBezTo>
                      <a:pt x="380" y="143"/>
                      <a:pt x="345" y="127"/>
                      <a:pt x="305" y="127"/>
                    </a:cubicBezTo>
                    <a:cubicBezTo>
                      <a:pt x="264" y="127"/>
                      <a:pt x="230" y="143"/>
                      <a:pt x="202" y="174"/>
                    </a:cubicBezTo>
                    <a:cubicBezTo>
                      <a:pt x="174" y="205"/>
                      <a:pt x="160" y="250"/>
                      <a:pt x="160" y="308"/>
                    </a:cubicBezTo>
                    <a:close/>
                    <a:moveTo>
                      <a:pt x="0" y="300"/>
                    </a:moveTo>
                    <a:cubicBezTo>
                      <a:pt x="0" y="248"/>
                      <a:pt x="13" y="198"/>
                      <a:pt x="39" y="149"/>
                    </a:cubicBezTo>
                    <a:cubicBezTo>
                      <a:pt x="64" y="101"/>
                      <a:pt x="100" y="64"/>
                      <a:pt x="147" y="38"/>
                    </a:cubicBezTo>
                    <a:cubicBezTo>
                      <a:pt x="194" y="13"/>
                      <a:pt x="246" y="0"/>
                      <a:pt x="304" y="0"/>
                    </a:cubicBezTo>
                    <a:cubicBezTo>
                      <a:pt x="393" y="0"/>
                      <a:pt x="467" y="29"/>
                      <a:pt x="524" y="87"/>
                    </a:cubicBezTo>
                    <a:cubicBezTo>
                      <a:pt x="581" y="145"/>
                      <a:pt x="609" y="218"/>
                      <a:pt x="609" y="307"/>
                    </a:cubicBezTo>
                    <a:cubicBezTo>
                      <a:pt x="609" y="396"/>
                      <a:pt x="580" y="470"/>
                      <a:pt x="523" y="529"/>
                    </a:cubicBezTo>
                    <a:cubicBezTo>
                      <a:pt x="465" y="587"/>
                      <a:pt x="393" y="617"/>
                      <a:pt x="305" y="617"/>
                    </a:cubicBezTo>
                    <a:cubicBezTo>
                      <a:pt x="251" y="617"/>
                      <a:pt x="200" y="605"/>
                      <a:pt x="150" y="580"/>
                    </a:cubicBezTo>
                    <a:cubicBezTo>
                      <a:pt x="101" y="556"/>
                      <a:pt x="64" y="520"/>
                      <a:pt x="39" y="473"/>
                    </a:cubicBezTo>
                    <a:cubicBezTo>
                      <a:pt x="13" y="425"/>
                      <a:pt x="0" y="368"/>
                      <a:pt x="0" y="30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2" name="Freeform 76">
                <a:extLst>
                  <a:ext uri="{FF2B5EF4-FFF2-40B4-BE49-F238E27FC236}">
                    <a16:creationId xmlns:a16="http://schemas.microsoft.com/office/drawing/2014/main" id="{B603EF75-6951-E505-96E6-D31853142B06}"/>
                  </a:ext>
                </a:extLst>
              </p:cNvPr>
              <p:cNvSpPr>
                <a:spLocks noEditPoints="1"/>
              </p:cNvSpPr>
              <p:nvPr userDrawn="1"/>
            </p:nvSpPr>
            <p:spPr bwMode="auto">
              <a:xfrm>
                <a:off x="2697" y="2635"/>
                <a:ext cx="131" cy="188"/>
              </a:xfrm>
              <a:custGeom>
                <a:avLst/>
                <a:gdLst>
                  <a:gd name="T0" fmla="*/ 155 w 576"/>
                  <a:gd name="T1" fmla="*/ 298 h 828"/>
                  <a:gd name="T2" fmla="*/ 194 w 576"/>
                  <a:gd name="T3" fmla="*/ 445 h 828"/>
                  <a:gd name="T4" fmla="*/ 290 w 576"/>
                  <a:gd name="T5" fmla="*/ 493 h 828"/>
                  <a:gd name="T6" fmla="*/ 381 w 576"/>
                  <a:gd name="T7" fmla="*/ 449 h 828"/>
                  <a:gd name="T8" fmla="*/ 417 w 576"/>
                  <a:gd name="T9" fmla="*/ 306 h 828"/>
                  <a:gd name="T10" fmla="*/ 380 w 576"/>
                  <a:gd name="T11" fmla="*/ 168 h 828"/>
                  <a:gd name="T12" fmla="*/ 287 w 576"/>
                  <a:gd name="T13" fmla="*/ 123 h 828"/>
                  <a:gd name="T14" fmla="*/ 192 w 576"/>
                  <a:gd name="T15" fmla="*/ 167 h 828"/>
                  <a:gd name="T16" fmla="*/ 155 w 576"/>
                  <a:gd name="T17" fmla="*/ 298 h 828"/>
                  <a:gd name="T18" fmla="*/ 0 w 576"/>
                  <a:gd name="T19" fmla="*/ 13 h 828"/>
                  <a:gd name="T20" fmla="*/ 146 w 576"/>
                  <a:gd name="T21" fmla="*/ 13 h 828"/>
                  <a:gd name="T22" fmla="*/ 146 w 576"/>
                  <a:gd name="T23" fmla="*/ 100 h 828"/>
                  <a:gd name="T24" fmla="*/ 222 w 576"/>
                  <a:gd name="T25" fmla="*/ 28 h 828"/>
                  <a:gd name="T26" fmla="*/ 330 w 576"/>
                  <a:gd name="T27" fmla="*/ 0 h 828"/>
                  <a:gd name="T28" fmla="*/ 504 w 576"/>
                  <a:gd name="T29" fmla="*/ 81 h 828"/>
                  <a:gd name="T30" fmla="*/ 576 w 576"/>
                  <a:gd name="T31" fmla="*/ 305 h 828"/>
                  <a:gd name="T32" fmla="*/ 504 w 576"/>
                  <a:gd name="T33" fmla="*/ 535 h 828"/>
                  <a:gd name="T34" fmla="*/ 329 w 576"/>
                  <a:gd name="T35" fmla="*/ 617 h 828"/>
                  <a:gd name="T36" fmla="*/ 240 w 576"/>
                  <a:gd name="T37" fmla="*/ 597 h 828"/>
                  <a:gd name="T38" fmla="*/ 156 w 576"/>
                  <a:gd name="T39" fmla="*/ 531 h 828"/>
                  <a:gd name="T40" fmla="*/ 156 w 576"/>
                  <a:gd name="T41" fmla="*/ 828 h 828"/>
                  <a:gd name="T42" fmla="*/ 0 w 576"/>
                  <a:gd name="T43" fmla="*/ 828 h 828"/>
                  <a:gd name="T44" fmla="*/ 0 w 576"/>
                  <a:gd name="T45" fmla="*/ 13 h 8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76" h="828">
                    <a:moveTo>
                      <a:pt x="155" y="298"/>
                    </a:moveTo>
                    <a:cubicBezTo>
                      <a:pt x="155" y="365"/>
                      <a:pt x="168" y="414"/>
                      <a:pt x="194" y="445"/>
                    </a:cubicBezTo>
                    <a:cubicBezTo>
                      <a:pt x="220" y="477"/>
                      <a:pt x="252" y="493"/>
                      <a:pt x="290" y="493"/>
                    </a:cubicBezTo>
                    <a:cubicBezTo>
                      <a:pt x="327" y="493"/>
                      <a:pt x="357" y="478"/>
                      <a:pt x="381" y="449"/>
                    </a:cubicBezTo>
                    <a:cubicBezTo>
                      <a:pt x="405" y="420"/>
                      <a:pt x="417" y="372"/>
                      <a:pt x="417" y="306"/>
                    </a:cubicBezTo>
                    <a:cubicBezTo>
                      <a:pt x="417" y="244"/>
                      <a:pt x="404" y="198"/>
                      <a:pt x="380" y="168"/>
                    </a:cubicBezTo>
                    <a:cubicBezTo>
                      <a:pt x="355" y="138"/>
                      <a:pt x="324" y="123"/>
                      <a:pt x="287" y="123"/>
                    </a:cubicBezTo>
                    <a:cubicBezTo>
                      <a:pt x="249" y="123"/>
                      <a:pt x="218" y="138"/>
                      <a:pt x="192" y="167"/>
                    </a:cubicBezTo>
                    <a:cubicBezTo>
                      <a:pt x="167" y="197"/>
                      <a:pt x="155" y="241"/>
                      <a:pt x="155" y="298"/>
                    </a:cubicBezTo>
                    <a:close/>
                    <a:moveTo>
                      <a:pt x="0" y="13"/>
                    </a:moveTo>
                    <a:lnTo>
                      <a:pt x="146" y="13"/>
                    </a:lnTo>
                    <a:lnTo>
                      <a:pt x="146" y="100"/>
                    </a:lnTo>
                    <a:cubicBezTo>
                      <a:pt x="165" y="70"/>
                      <a:pt x="190" y="46"/>
                      <a:pt x="222" y="28"/>
                    </a:cubicBezTo>
                    <a:cubicBezTo>
                      <a:pt x="255" y="9"/>
                      <a:pt x="290" y="0"/>
                      <a:pt x="330" y="0"/>
                    </a:cubicBezTo>
                    <a:cubicBezTo>
                      <a:pt x="398" y="0"/>
                      <a:pt x="456" y="27"/>
                      <a:pt x="504" y="81"/>
                    </a:cubicBezTo>
                    <a:cubicBezTo>
                      <a:pt x="552" y="134"/>
                      <a:pt x="576" y="209"/>
                      <a:pt x="576" y="305"/>
                    </a:cubicBezTo>
                    <a:cubicBezTo>
                      <a:pt x="576" y="404"/>
                      <a:pt x="552" y="480"/>
                      <a:pt x="504" y="535"/>
                    </a:cubicBezTo>
                    <a:cubicBezTo>
                      <a:pt x="455" y="589"/>
                      <a:pt x="397" y="617"/>
                      <a:pt x="329" y="617"/>
                    </a:cubicBezTo>
                    <a:cubicBezTo>
                      <a:pt x="296" y="617"/>
                      <a:pt x="266" y="610"/>
                      <a:pt x="240" y="597"/>
                    </a:cubicBezTo>
                    <a:cubicBezTo>
                      <a:pt x="213" y="584"/>
                      <a:pt x="186" y="562"/>
                      <a:pt x="156" y="531"/>
                    </a:cubicBezTo>
                    <a:lnTo>
                      <a:pt x="156" y="828"/>
                    </a:lnTo>
                    <a:lnTo>
                      <a:pt x="0" y="828"/>
                    </a:lnTo>
                    <a:lnTo>
                      <a:pt x="0" y="13"/>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3" name="Freeform 77">
                <a:extLst>
                  <a:ext uri="{FF2B5EF4-FFF2-40B4-BE49-F238E27FC236}">
                    <a16:creationId xmlns:a16="http://schemas.microsoft.com/office/drawing/2014/main" id="{9F5EE518-4B52-CEAF-52FE-F97891621EA1}"/>
                  </a:ext>
                </a:extLst>
              </p:cNvPr>
              <p:cNvSpPr>
                <a:spLocks/>
              </p:cNvSpPr>
              <p:nvPr userDrawn="1"/>
            </p:nvSpPr>
            <p:spPr bwMode="auto">
              <a:xfrm>
                <a:off x="2844" y="2635"/>
                <a:ext cx="125" cy="140"/>
              </a:xfrm>
              <a:custGeom>
                <a:avLst/>
                <a:gdLst>
                  <a:gd name="T0" fmla="*/ 0 w 551"/>
                  <a:gd name="T1" fmla="*/ 435 h 617"/>
                  <a:gd name="T2" fmla="*/ 157 w 551"/>
                  <a:gd name="T3" fmla="*/ 411 h 617"/>
                  <a:gd name="T4" fmla="*/ 197 w 551"/>
                  <a:gd name="T5" fmla="*/ 480 h 617"/>
                  <a:gd name="T6" fmla="*/ 283 w 551"/>
                  <a:gd name="T7" fmla="*/ 504 h 617"/>
                  <a:gd name="T8" fmla="*/ 374 w 551"/>
                  <a:gd name="T9" fmla="*/ 482 h 617"/>
                  <a:gd name="T10" fmla="*/ 394 w 551"/>
                  <a:gd name="T11" fmla="*/ 440 h 617"/>
                  <a:gd name="T12" fmla="*/ 383 w 551"/>
                  <a:gd name="T13" fmla="*/ 411 h 617"/>
                  <a:gd name="T14" fmla="*/ 331 w 551"/>
                  <a:gd name="T15" fmla="*/ 390 h 617"/>
                  <a:gd name="T16" fmla="*/ 91 w 551"/>
                  <a:gd name="T17" fmla="*/ 314 h 617"/>
                  <a:gd name="T18" fmla="*/ 21 w 551"/>
                  <a:gd name="T19" fmla="*/ 181 h 617"/>
                  <a:gd name="T20" fmla="*/ 82 w 551"/>
                  <a:gd name="T21" fmla="*/ 52 h 617"/>
                  <a:gd name="T22" fmla="*/ 270 w 551"/>
                  <a:gd name="T23" fmla="*/ 0 h 617"/>
                  <a:gd name="T24" fmla="*/ 450 w 551"/>
                  <a:gd name="T25" fmla="*/ 39 h 617"/>
                  <a:gd name="T26" fmla="*/ 531 w 551"/>
                  <a:gd name="T27" fmla="*/ 156 h 617"/>
                  <a:gd name="T28" fmla="*/ 384 w 551"/>
                  <a:gd name="T29" fmla="*/ 183 h 617"/>
                  <a:gd name="T30" fmla="*/ 348 w 551"/>
                  <a:gd name="T31" fmla="*/ 131 h 617"/>
                  <a:gd name="T32" fmla="*/ 273 w 551"/>
                  <a:gd name="T33" fmla="*/ 112 h 617"/>
                  <a:gd name="T34" fmla="*/ 184 w 551"/>
                  <a:gd name="T35" fmla="*/ 129 h 617"/>
                  <a:gd name="T36" fmla="*/ 167 w 551"/>
                  <a:gd name="T37" fmla="*/ 161 h 617"/>
                  <a:gd name="T38" fmla="*/ 182 w 551"/>
                  <a:gd name="T39" fmla="*/ 189 h 617"/>
                  <a:gd name="T40" fmla="*/ 328 w 551"/>
                  <a:gd name="T41" fmla="*/ 233 h 617"/>
                  <a:gd name="T42" fmla="*/ 502 w 551"/>
                  <a:gd name="T43" fmla="*/ 303 h 617"/>
                  <a:gd name="T44" fmla="*/ 551 w 551"/>
                  <a:gd name="T45" fmla="*/ 419 h 617"/>
                  <a:gd name="T46" fmla="*/ 483 w 551"/>
                  <a:gd name="T47" fmla="*/ 558 h 617"/>
                  <a:gd name="T48" fmla="*/ 283 w 551"/>
                  <a:gd name="T49" fmla="*/ 617 h 617"/>
                  <a:gd name="T50" fmla="*/ 92 w 551"/>
                  <a:gd name="T51" fmla="*/ 568 h 617"/>
                  <a:gd name="T52" fmla="*/ 0 w 551"/>
                  <a:gd name="T53" fmla="*/ 435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51" h="617">
                    <a:moveTo>
                      <a:pt x="0" y="435"/>
                    </a:moveTo>
                    <a:lnTo>
                      <a:pt x="157" y="411"/>
                    </a:lnTo>
                    <a:cubicBezTo>
                      <a:pt x="163" y="442"/>
                      <a:pt x="177" y="465"/>
                      <a:pt x="197" y="480"/>
                    </a:cubicBezTo>
                    <a:cubicBezTo>
                      <a:pt x="217" y="496"/>
                      <a:pt x="246" y="504"/>
                      <a:pt x="283" y="504"/>
                    </a:cubicBezTo>
                    <a:cubicBezTo>
                      <a:pt x="323" y="504"/>
                      <a:pt x="353" y="497"/>
                      <a:pt x="374" y="482"/>
                    </a:cubicBezTo>
                    <a:cubicBezTo>
                      <a:pt x="388" y="471"/>
                      <a:pt x="394" y="457"/>
                      <a:pt x="394" y="440"/>
                    </a:cubicBezTo>
                    <a:cubicBezTo>
                      <a:pt x="394" y="428"/>
                      <a:pt x="391" y="418"/>
                      <a:pt x="383" y="411"/>
                    </a:cubicBezTo>
                    <a:cubicBezTo>
                      <a:pt x="375" y="403"/>
                      <a:pt x="358" y="396"/>
                      <a:pt x="331" y="390"/>
                    </a:cubicBezTo>
                    <a:cubicBezTo>
                      <a:pt x="205" y="362"/>
                      <a:pt x="125" y="337"/>
                      <a:pt x="91" y="314"/>
                    </a:cubicBezTo>
                    <a:cubicBezTo>
                      <a:pt x="45" y="282"/>
                      <a:pt x="21" y="238"/>
                      <a:pt x="21" y="181"/>
                    </a:cubicBezTo>
                    <a:cubicBezTo>
                      <a:pt x="21" y="130"/>
                      <a:pt x="42" y="87"/>
                      <a:pt x="82" y="52"/>
                    </a:cubicBezTo>
                    <a:cubicBezTo>
                      <a:pt x="122" y="17"/>
                      <a:pt x="185" y="0"/>
                      <a:pt x="270" y="0"/>
                    </a:cubicBezTo>
                    <a:cubicBezTo>
                      <a:pt x="351" y="0"/>
                      <a:pt x="411" y="13"/>
                      <a:pt x="450" y="39"/>
                    </a:cubicBezTo>
                    <a:cubicBezTo>
                      <a:pt x="489" y="66"/>
                      <a:pt x="516" y="105"/>
                      <a:pt x="531" y="156"/>
                    </a:cubicBezTo>
                    <a:lnTo>
                      <a:pt x="384" y="183"/>
                    </a:lnTo>
                    <a:cubicBezTo>
                      <a:pt x="377" y="160"/>
                      <a:pt x="366" y="143"/>
                      <a:pt x="348" y="131"/>
                    </a:cubicBezTo>
                    <a:cubicBezTo>
                      <a:pt x="330" y="118"/>
                      <a:pt x="305" y="112"/>
                      <a:pt x="273" y="112"/>
                    </a:cubicBezTo>
                    <a:cubicBezTo>
                      <a:pt x="232" y="112"/>
                      <a:pt x="202" y="118"/>
                      <a:pt x="184" y="129"/>
                    </a:cubicBezTo>
                    <a:cubicBezTo>
                      <a:pt x="172" y="138"/>
                      <a:pt x="167" y="148"/>
                      <a:pt x="167" y="161"/>
                    </a:cubicBezTo>
                    <a:cubicBezTo>
                      <a:pt x="167" y="172"/>
                      <a:pt x="172" y="182"/>
                      <a:pt x="182" y="189"/>
                    </a:cubicBezTo>
                    <a:cubicBezTo>
                      <a:pt x="196" y="200"/>
                      <a:pt x="245" y="214"/>
                      <a:pt x="328" y="233"/>
                    </a:cubicBezTo>
                    <a:cubicBezTo>
                      <a:pt x="411" y="252"/>
                      <a:pt x="469" y="275"/>
                      <a:pt x="502" y="303"/>
                    </a:cubicBezTo>
                    <a:cubicBezTo>
                      <a:pt x="535" y="331"/>
                      <a:pt x="551" y="369"/>
                      <a:pt x="551" y="419"/>
                    </a:cubicBezTo>
                    <a:cubicBezTo>
                      <a:pt x="551" y="473"/>
                      <a:pt x="528" y="520"/>
                      <a:pt x="483" y="558"/>
                    </a:cubicBezTo>
                    <a:cubicBezTo>
                      <a:pt x="438" y="597"/>
                      <a:pt x="371" y="617"/>
                      <a:pt x="283" y="617"/>
                    </a:cubicBezTo>
                    <a:cubicBezTo>
                      <a:pt x="202" y="617"/>
                      <a:pt x="139" y="600"/>
                      <a:pt x="92" y="568"/>
                    </a:cubicBezTo>
                    <a:cubicBezTo>
                      <a:pt x="45" y="535"/>
                      <a:pt x="14" y="491"/>
                      <a:pt x="0" y="435"/>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4" name="Freeform 78">
                <a:extLst>
                  <a:ext uri="{FF2B5EF4-FFF2-40B4-BE49-F238E27FC236}">
                    <a16:creationId xmlns:a16="http://schemas.microsoft.com/office/drawing/2014/main" id="{5B3AB81A-B72C-3D6A-3DE7-22ADEE23CF2A}"/>
                  </a:ext>
                </a:extLst>
              </p:cNvPr>
              <p:cNvSpPr>
                <a:spLocks/>
              </p:cNvSpPr>
              <p:nvPr userDrawn="1"/>
            </p:nvSpPr>
            <p:spPr bwMode="auto">
              <a:xfrm>
                <a:off x="2998" y="2587"/>
                <a:ext cx="124" cy="185"/>
              </a:xfrm>
              <a:custGeom>
                <a:avLst/>
                <a:gdLst>
                  <a:gd name="T0" fmla="*/ 0 w 546"/>
                  <a:gd name="T1" fmla="*/ 814 h 814"/>
                  <a:gd name="T2" fmla="*/ 0 w 546"/>
                  <a:gd name="T3" fmla="*/ 0 h 814"/>
                  <a:gd name="T4" fmla="*/ 156 w 546"/>
                  <a:gd name="T5" fmla="*/ 0 h 814"/>
                  <a:gd name="T6" fmla="*/ 156 w 546"/>
                  <a:gd name="T7" fmla="*/ 432 h 814"/>
                  <a:gd name="T8" fmla="*/ 339 w 546"/>
                  <a:gd name="T9" fmla="*/ 224 h 814"/>
                  <a:gd name="T10" fmla="*/ 532 w 546"/>
                  <a:gd name="T11" fmla="*/ 224 h 814"/>
                  <a:gd name="T12" fmla="*/ 330 w 546"/>
                  <a:gd name="T13" fmla="*/ 440 h 814"/>
                  <a:gd name="T14" fmla="*/ 546 w 546"/>
                  <a:gd name="T15" fmla="*/ 814 h 814"/>
                  <a:gd name="T16" fmla="*/ 378 w 546"/>
                  <a:gd name="T17" fmla="*/ 814 h 814"/>
                  <a:gd name="T18" fmla="*/ 229 w 546"/>
                  <a:gd name="T19" fmla="*/ 549 h 814"/>
                  <a:gd name="T20" fmla="*/ 156 w 546"/>
                  <a:gd name="T21" fmla="*/ 626 h 814"/>
                  <a:gd name="T22" fmla="*/ 156 w 546"/>
                  <a:gd name="T23" fmla="*/ 814 h 814"/>
                  <a:gd name="T24" fmla="*/ 0 w 546"/>
                  <a:gd name="T25" fmla="*/ 814 h 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6" h="814">
                    <a:moveTo>
                      <a:pt x="0" y="814"/>
                    </a:moveTo>
                    <a:lnTo>
                      <a:pt x="0" y="0"/>
                    </a:lnTo>
                    <a:lnTo>
                      <a:pt x="156" y="0"/>
                    </a:lnTo>
                    <a:lnTo>
                      <a:pt x="156" y="432"/>
                    </a:lnTo>
                    <a:lnTo>
                      <a:pt x="339" y="224"/>
                    </a:lnTo>
                    <a:lnTo>
                      <a:pt x="532" y="224"/>
                    </a:lnTo>
                    <a:lnTo>
                      <a:pt x="330" y="440"/>
                    </a:lnTo>
                    <a:lnTo>
                      <a:pt x="546" y="814"/>
                    </a:lnTo>
                    <a:lnTo>
                      <a:pt x="378" y="814"/>
                    </a:lnTo>
                    <a:lnTo>
                      <a:pt x="229" y="549"/>
                    </a:lnTo>
                    <a:lnTo>
                      <a:pt x="156" y="626"/>
                    </a:lnTo>
                    <a:lnTo>
                      <a:pt x="156" y="814"/>
                    </a:lnTo>
                    <a:lnTo>
                      <a:pt x="0" y="81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5" name="Freeform 79">
                <a:extLst>
                  <a:ext uri="{FF2B5EF4-FFF2-40B4-BE49-F238E27FC236}">
                    <a16:creationId xmlns:a16="http://schemas.microsoft.com/office/drawing/2014/main" id="{00E05EC7-8081-3EB5-B091-C04353AC5418}"/>
                  </a:ext>
                </a:extLst>
              </p:cNvPr>
              <p:cNvSpPr>
                <a:spLocks noEditPoints="1"/>
              </p:cNvSpPr>
              <p:nvPr userDrawn="1"/>
            </p:nvSpPr>
            <p:spPr bwMode="auto">
              <a:xfrm>
                <a:off x="3135" y="2635"/>
                <a:ext cx="139" cy="140"/>
              </a:xfrm>
              <a:custGeom>
                <a:avLst/>
                <a:gdLst>
                  <a:gd name="T0" fmla="*/ 160 w 609"/>
                  <a:gd name="T1" fmla="*/ 308 h 617"/>
                  <a:gd name="T2" fmla="*/ 201 w 609"/>
                  <a:gd name="T3" fmla="*/ 443 h 617"/>
                  <a:gd name="T4" fmla="*/ 304 w 609"/>
                  <a:gd name="T5" fmla="*/ 490 h 617"/>
                  <a:gd name="T6" fmla="*/ 407 w 609"/>
                  <a:gd name="T7" fmla="*/ 443 h 617"/>
                  <a:gd name="T8" fmla="*/ 448 w 609"/>
                  <a:gd name="T9" fmla="*/ 307 h 617"/>
                  <a:gd name="T10" fmla="*/ 407 w 609"/>
                  <a:gd name="T11" fmla="*/ 174 h 617"/>
                  <a:gd name="T12" fmla="*/ 304 w 609"/>
                  <a:gd name="T13" fmla="*/ 127 h 617"/>
                  <a:gd name="T14" fmla="*/ 201 w 609"/>
                  <a:gd name="T15" fmla="*/ 174 h 617"/>
                  <a:gd name="T16" fmla="*/ 160 w 609"/>
                  <a:gd name="T17" fmla="*/ 308 h 617"/>
                  <a:gd name="T18" fmla="*/ 0 w 609"/>
                  <a:gd name="T19" fmla="*/ 300 h 617"/>
                  <a:gd name="T20" fmla="*/ 38 w 609"/>
                  <a:gd name="T21" fmla="*/ 149 h 617"/>
                  <a:gd name="T22" fmla="*/ 147 w 609"/>
                  <a:gd name="T23" fmla="*/ 38 h 617"/>
                  <a:gd name="T24" fmla="*/ 304 w 609"/>
                  <a:gd name="T25" fmla="*/ 0 h 617"/>
                  <a:gd name="T26" fmla="*/ 523 w 609"/>
                  <a:gd name="T27" fmla="*/ 87 h 617"/>
                  <a:gd name="T28" fmla="*/ 609 w 609"/>
                  <a:gd name="T29" fmla="*/ 307 h 617"/>
                  <a:gd name="T30" fmla="*/ 522 w 609"/>
                  <a:gd name="T31" fmla="*/ 529 h 617"/>
                  <a:gd name="T32" fmla="*/ 305 w 609"/>
                  <a:gd name="T33" fmla="*/ 617 h 617"/>
                  <a:gd name="T34" fmla="*/ 150 w 609"/>
                  <a:gd name="T35" fmla="*/ 580 h 617"/>
                  <a:gd name="T36" fmla="*/ 38 w 609"/>
                  <a:gd name="T37" fmla="*/ 473 h 617"/>
                  <a:gd name="T38" fmla="*/ 0 w 609"/>
                  <a:gd name="T39" fmla="*/ 30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9" h="617">
                    <a:moveTo>
                      <a:pt x="160" y="308"/>
                    </a:moveTo>
                    <a:cubicBezTo>
                      <a:pt x="160" y="367"/>
                      <a:pt x="174" y="412"/>
                      <a:pt x="201" y="443"/>
                    </a:cubicBezTo>
                    <a:cubicBezTo>
                      <a:pt x="229" y="474"/>
                      <a:pt x="263" y="490"/>
                      <a:pt x="304" y="490"/>
                    </a:cubicBezTo>
                    <a:cubicBezTo>
                      <a:pt x="345" y="490"/>
                      <a:pt x="379" y="474"/>
                      <a:pt x="407" y="443"/>
                    </a:cubicBezTo>
                    <a:cubicBezTo>
                      <a:pt x="434" y="412"/>
                      <a:pt x="448" y="367"/>
                      <a:pt x="448" y="307"/>
                    </a:cubicBezTo>
                    <a:cubicBezTo>
                      <a:pt x="448" y="249"/>
                      <a:pt x="434" y="205"/>
                      <a:pt x="407" y="174"/>
                    </a:cubicBezTo>
                    <a:cubicBezTo>
                      <a:pt x="379" y="143"/>
                      <a:pt x="345" y="127"/>
                      <a:pt x="304" y="127"/>
                    </a:cubicBezTo>
                    <a:cubicBezTo>
                      <a:pt x="263" y="127"/>
                      <a:pt x="229" y="143"/>
                      <a:pt x="201" y="174"/>
                    </a:cubicBezTo>
                    <a:cubicBezTo>
                      <a:pt x="174" y="205"/>
                      <a:pt x="160" y="250"/>
                      <a:pt x="160" y="308"/>
                    </a:cubicBezTo>
                    <a:close/>
                    <a:moveTo>
                      <a:pt x="0" y="300"/>
                    </a:moveTo>
                    <a:cubicBezTo>
                      <a:pt x="0" y="248"/>
                      <a:pt x="13" y="198"/>
                      <a:pt x="38" y="149"/>
                    </a:cubicBezTo>
                    <a:cubicBezTo>
                      <a:pt x="64" y="101"/>
                      <a:pt x="100" y="64"/>
                      <a:pt x="147" y="38"/>
                    </a:cubicBezTo>
                    <a:cubicBezTo>
                      <a:pt x="194" y="13"/>
                      <a:pt x="246" y="0"/>
                      <a:pt x="304" y="0"/>
                    </a:cubicBezTo>
                    <a:cubicBezTo>
                      <a:pt x="393" y="0"/>
                      <a:pt x="466" y="29"/>
                      <a:pt x="523" y="87"/>
                    </a:cubicBezTo>
                    <a:cubicBezTo>
                      <a:pt x="580" y="145"/>
                      <a:pt x="609" y="218"/>
                      <a:pt x="609" y="307"/>
                    </a:cubicBezTo>
                    <a:cubicBezTo>
                      <a:pt x="609" y="396"/>
                      <a:pt x="580" y="470"/>
                      <a:pt x="522" y="529"/>
                    </a:cubicBezTo>
                    <a:cubicBezTo>
                      <a:pt x="465" y="587"/>
                      <a:pt x="392" y="617"/>
                      <a:pt x="305" y="617"/>
                    </a:cubicBezTo>
                    <a:cubicBezTo>
                      <a:pt x="251" y="617"/>
                      <a:pt x="199" y="605"/>
                      <a:pt x="150" y="580"/>
                    </a:cubicBezTo>
                    <a:cubicBezTo>
                      <a:pt x="101" y="556"/>
                      <a:pt x="64" y="520"/>
                      <a:pt x="38" y="473"/>
                    </a:cubicBezTo>
                    <a:cubicBezTo>
                      <a:pt x="13" y="425"/>
                      <a:pt x="0" y="368"/>
                      <a:pt x="0" y="30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6" name="Freeform 80">
                <a:extLst>
                  <a:ext uri="{FF2B5EF4-FFF2-40B4-BE49-F238E27FC236}">
                    <a16:creationId xmlns:a16="http://schemas.microsoft.com/office/drawing/2014/main" id="{CF4D7EBA-A715-9537-4011-A6FCEC62F1BC}"/>
                  </a:ext>
                </a:extLst>
              </p:cNvPr>
              <p:cNvSpPr>
                <a:spLocks/>
              </p:cNvSpPr>
              <p:nvPr userDrawn="1"/>
            </p:nvSpPr>
            <p:spPr bwMode="auto">
              <a:xfrm>
                <a:off x="3301" y="2638"/>
                <a:ext cx="122" cy="137"/>
              </a:xfrm>
              <a:custGeom>
                <a:avLst/>
                <a:gdLst>
                  <a:gd name="T0" fmla="*/ 392 w 537"/>
                  <a:gd name="T1" fmla="*/ 590 h 604"/>
                  <a:gd name="T2" fmla="*/ 392 w 537"/>
                  <a:gd name="T3" fmla="*/ 502 h 604"/>
                  <a:gd name="T4" fmla="*/ 307 w 537"/>
                  <a:gd name="T5" fmla="*/ 577 h 604"/>
                  <a:gd name="T6" fmla="*/ 196 w 537"/>
                  <a:gd name="T7" fmla="*/ 604 h 604"/>
                  <a:gd name="T8" fmla="*/ 89 w 537"/>
                  <a:gd name="T9" fmla="*/ 578 h 604"/>
                  <a:gd name="T10" fmla="*/ 21 w 537"/>
                  <a:gd name="T11" fmla="*/ 504 h 604"/>
                  <a:gd name="T12" fmla="*/ 0 w 537"/>
                  <a:gd name="T13" fmla="*/ 374 h 604"/>
                  <a:gd name="T14" fmla="*/ 0 w 537"/>
                  <a:gd name="T15" fmla="*/ 0 h 604"/>
                  <a:gd name="T16" fmla="*/ 156 w 537"/>
                  <a:gd name="T17" fmla="*/ 0 h 604"/>
                  <a:gd name="T18" fmla="*/ 156 w 537"/>
                  <a:gd name="T19" fmla="*/ 271 h 604"/>
                  <a:gd name="T20" fmla="*/ 165 w 537"/>
                  <a:gd name="T21" fmla="*/ 424 h 604"/>
                  <a:gd name="T22" fmla="*/ 196 w 537"/>
                  <a:gd name="T23" fmla="*/ 468 h 604"/>
                  <a:gd name="T24" fmla="*/ 254 w 537"/>
                  <a:gd name="T25" fmla="*/ 485 h 604"/>
                  <a:gd name="T26" fmla="*/ 325 w 537"/>
                  <a:gd name="T27" fmla="*/ 463 h 604"/>
                  <a:gd name="T28" fmla="*/ 369 w 537"/>
                  <a:gd name="T29" fmla="*/ 408 h 604"/>
                  <a:gd name="T30" fmla="*/ 380 w 537"/>
                  <a:gd name="T31" fmla="*/ 249 h 604"/>
                  <a:gd name="T32" fmla="*/ 380 w 537"/>
                  <a:gd name="T33" fmla="*/ 0 h 604"/>
                  <a:gd name="T34" fmla="*/ 537 w 537"/>
                  <a:gd name="T35" fmla="*/ 0 h 604"/>
                  <a:gd name="T36" fmla="*/ 537 w 537"/>
                  <a:gd name="T37" fmla="*/ 590 h 604"/>
                  <a:gd name="T38" fmla="*/ 392 w 537"/>
                  <a:gd name="T39" fmla="*/ 590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7" h="604">
                    <a:moveTo>
                      <a:pt x="392" y="590"/>
                    </a:moveTo>
                    <a:lnTo>
                      <a:pt x="392" y="502"/>
                    </a:lnTo>
                    <a:cubicBezTo>
                      <a:pt x="370" y="534"/>
                      <a:pt x="342" y="558"/>
                      <a:pt x="307" y="577"/>
                    </a:cubicBezTo>
                    <a:cubicBezTo>
                      <a:pt x="272" y="595"/>
                      <a:pt x="235" y="604"/>
                      <a:pt x="196" y="604"/>
                    </a:cubicBezTo>
                    <a:cubicBezTo>
                      <a:pt x="156" y="604"/>
                      <a:pt x="121" y="595"/>
                      <a:pt x="89" y="578"/>
                    </a:cubicBezTo>
                    <a:cubicBezTo>
                      <a:pt x="58" y="560"/>
                      <a:pt x="35" y="536"/>
                      <a:pt x="21" y="504"/>
                    </a:cubicBezTo>
                    <a:cubicBezTo>
                      <a:pt x="7" y="473"/>
                      <a:pt x="0" y="429"/>
                      <a:pt x="0" y="374"/>
                    </a:cubicBezTo>
                    <a:lnTo>
                      <a:pt x="0" y="0"/>
                    </a:lnTo>
                    <a:lnTo>
                      <a:pt x="156" y="0"/>
                    </a:lnTo>
                    <a:lnTo>
                      <a:pt x="156" y="271"/>
                    </a:lnTo>
                    <a:cubicBezTo>
                      <a:pt x="156" y="354"/>
                      <a:pt x="159" y="405"/>
                      <a:pt x="165" y="424"/>
                    </a:cubicBezTo>
                    <a:cubicBezTo>
                      <a:pt x="170" y="443"/>
                      <a:pt x="181" y="458"/>
                      <a:pt x="196" y="468"/>
                    </a:cubicBezTo>
                    <a:cubicBezTo>
                      <a:pt x="211" y="479"/>
                      <a:pt x="230" y="485"/>
                      <a:pt x="254" y="485"/>
                    </a:cubicBezTo>
                    <a:cubicBezTo>
                      <a:pt x="280" y="485"/>
                      <a:pt x="304" y="478"/>
                      <a:pt x="325" y="463"/>
                    </a:cubicBezTo>
                    <a:cubicBezTo>
                      <a:pt x="347" y="448"/>
                      <a:pt x="361" y="430"/>
                      <a:pt x="369" y="408"/>
                    </a:cubicBezTo>
                    <a:cubicBezTo>
                      <a:pt x="377" y="387"/>
                      <a:pt x="380" y="334"/>
                      <a:pt x="380" y="249"/>
                    </a:cubicBezTo>
                    <a:lnTo>
                      <a:pt x="380" y="0"/>
                    </a:lnTo>
                    <a:lnTo>
                      <a:pt x="537" y="0"/>
                    </a:lnTo>
                    <a:lnTo>
                      <a:pt x="537" y="590"/>
                    </a:lnTo>
                    <a:lnTo>
                      <a:pt x="392" y="59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7" name="Freeform 81">
                <a:extLst>
                  <a:ext uri="{FF2B5EF4-FFF2-40B4-BE49-F238E27FC236}">
                    <a16:creationId xmlns:a16="http://schemas.microsoft.com/office/drawing/2014/main" id="{17DF56D0-B00B-5F99-099A-535CF29A9EE6}"/>
                  </a:ext>
                </a:extLst>
              </p:cNvPr>
              <p:cNvSpPr>
                <a:spLocks/>
              </p:cNvSpPr>
              <p:nvPr userDrawn="1"/>
            </p:nvSpPr>
            <p:spPr bwMode="auto">
              <a:xfrm>
                <a:off x="3530" y="2638"/>
                <a:ext cx="122" cy="137"/>
              </a:xfrm>
              <a:custGeom>
                <a:avLst/>
                <a:gdLst>
                  <a:gd name="T0" fmla="*/ 392 w 537"/>
                  <a:gd name="T1" fmla="*/ 590 h 604"/>
                  <a:gd name="T2" fmla="*/ 392 w 537"/>
                  <a:gd name="T3" fmla="*/ 502 h 604"/>
                  <a:gd name="T4" fmla="*/ 307 w 537"/>
                  <a:gd name="T5" fmla="*/ 577 h 604"/>
                  <a:gd name="T6" fmla="*/ 196 w 537"/>
                  <a:gd name="T7" fmla="*/ 604 h 604"/>
                  <a:gd name="T8" fmla="*/ 90 w 537"/>
                  <a:gd name="T9" fmla="*/ 578 h 604"/>
                  <a:gd name="T10" fmla="*/ 21 w 537"/>
                  <a:gd name="T11" fmla="*/ 504 h 604"/>
                  <a:gd name="T12" fmla="*/ 0 w 537"/>
                  <a:gd name="T13" fmla="*/ 374 h 604"/>
                  <a:gd name="T14" fmla="*/ 0 w 537"/>
                  <a:gd name="T15" fmla="*/ 0 h 604"/>
                  <a:gd name="T16" fmla="*/ 156 w 537"/>
                  <a:gd name="T17" fmla="*/ 0 h 604"/>
                  <a:gd name="T18" fmla="*/ 156 w 537"/>
                  <a:gd name="T19" fmla="*/ 271 h 604"/>
                  <a:gd name="T20" fmla="*/ 165 w 537"/>
                  <a:gd name="T21" fmla="*/ 424 h 604"/>
                  <a:gd name="T22" fmla="*/ 196 w 537"/>
                  <a:gd name="T23" fmla="*/ 468 h 604"/>
                  <a:gd name="T24" fmla="*/ 254 w 537"/>
                  <a:gd name="T25" fmla="*/ 485 h 604"/>
                  <a:gd name="T26" fmla="*/ 326 w 537"/>
                  <a:gd name="T27" fmla="*/ 463 h 604"/>
                  <a:gd name="T28" fmla="*/ 369 w 537"/>
                  <a:gd name="T29" fmla="*/ 408 h 604"/>
                  <a:gd name="T30" fmla="*/ 381 w 537"/>
                  <a:gd name="T31" fmla="*/ 249 h 604"/>
                  <a:gd name="T32" fmla="*/ 381 w 537"/>
                  <a:gd name="T33" fmla="*/ 0 h 604"/>
                  <a:gd name="T34" fmla="*/ 537 w 537"/>
                  <a:gd name="T35" fmla="*/ 0 h 604"/>
                  <a:gd name="T36" fmla="*/ 537 w 537"/>
                  <a:gd name="T37" fmla="*/ 590 h 604"/>
                  <a:gd name="T38" fmla="*/ 392 w 537"/>
                  <a:gd name="T39" fmla="*/ 590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7" h="604">
                    <a:moveTo>
                      <a:pt x="392" y="590"/>
                    </a:moveTo>
                    <a:lnTo>
                      <a:pt x="392" y="502"/>
                    </a:lnTo>
                    <a:cubicBezTo>
                      <a:pt x="371" y="534"/>
                      <a:pt x="342" y="558"/>
                      <a:pt x="307" y="577"/>
                    </a:cubicBezTo>
                    <a:cubicBezTo>
                      <a:pt x="272" y="595"/>
                      <a:pt x="235" y="604"/>
                      <a:pt x="196" y="604"/>
                    </a:cubicBezTo>
                    <a:cubicBezTo>
                      <a:pt x="157" y="604"/>
                      <a:pt x="121" y="595"/>
                      <a:pt x="90" y="578"/>
                    </a:cubicBezTo>
                    <a:cubicBezTo>
                      <a:pt x="58" y="560"/>
                      <a:pt x="35" y="536"/>
                      <a:pt x="21" y="504"/>
                    </a:cubicBezTo>
                    <a:cubicBezTo>
                      <a:pt x="7" y="473"/>
                      <a:pt x="0" y="429"/>
                      <a:pt x="0" y="374"/>
                    </a:cubicBezTo>
                    <a:lnTo>
                      <a:pt x="0" y="0"/>
                    </a:lnTo>
                    <a:lnTo>
                      <a:pt x="156" y="0"/>
                    </a:lnTo>
                    <a:lnTo>
                      <a:pt x="156" y="271"/>
                    </a:lnTo>
                    <a:cubicBezTo>
                      <a:pt x="156" y="354"/>
                      <a:pt x="159" y="405"/>
                      <a:pt x="165" y="424"/>
                    </a:cubicBezTo>
                    <a:cubicBezTo>
                      <a:pt x="171" y="443"/>
                      <a:pt x="181" y="458"/>
                      <a:pt x="196" y="468"/>
                    </a:cubicBezTo>
                    <a:cubicBezTo>
                      <a:pt x="212" y="479"/>
                      <a:pt x="231" y="485"/>
                      <a:pt x="254" y="485"/>
                    </a:cubicBezTo>
                    <a:cubicBezTo>
                      <a:pt x="281" y="485"/>
                      <a:pt x="305" y="478"/>
                      <a:pt x="326" y="463"/>
                    </a:cubicBezTo>
                    <a:cubicBezTo>
                      <a:pt x="347" y="448"/>
                      <a:pt x="361" y="430"/>
                      <a:pt x="369" y="408"/>
                    </a:cubicBezTo>
                    <a:cubicBezTo>
                      <a:pt x="377" y="387"/>
                      <a:pt x="381" y="334"/>
                      <a:pt x="381" y="249"/>
                    </a:cubicBezTo>
                    <a:lnTo>
                      <a:pt x="381" y="0"/>
                    </a:lnTo>
                    <a:lnTo>
                      <a:pt x="537" y="0"/>
                    </a:lnTo>
                    <a:lnTo>
                      <a:pt x="537" y="590"/>
                    </a:lnTo>
                    <a:lnTo>
                      <a:pt x="392" y="59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8" name="Freeform 82">
                <a:extLst>
                  <a:ext uri="{FF2B5EF4-FFF2-40B4-BE49-F238E27FC236}">
                    <a16:creationId xmlns:a16="http://schemas.microsoft.com/office/drawing/2014/main" id="{84B8D6EB-C95C-611C-9DB0-A6C27E96BEDD}"/>
                  </a:ext>
                </a:extLst>
              </p:cNvPr>
              <p:cNvSpPr>
                <a:spLocks/>
              </p:cNvSpPr>
              <p:nvPr userDrawn="1"/>
            </p:nvSpPr>
            <p:spPr bwMode="auto">
              <a:xfrm>
                <a:off x="3689" y="2635"/>
                <a:ext cx="122" cy="137"/>
              </a:xfrm>
              <a:custGeom>
                <a:avLst/>
                <a:gdLst>
                  <a:gd name="T0" fmla="*/ 538 w 538"/>
                  <a:gd name="T1" fmla="*/ 603 h 603"/>
                  <a:gd name="T2" fmla="*/ 381 w 538"/>
                  <a:gd name="T3" fmla="*/ 603 h 603"/>
                  <a:gd name="T4" fmla="*/ 381 w 538"/>
                  <a:gd name="T5" fmla="*/ 302 h 603"/>
                  <a:gd name="T6" fmla="*/ 371 w 538"/>
                  <a:gd name="T7" fmla="*/ 179 h 603"/>
                  <a:gd name="T8" fmla="*/ 339 w 538"/>
                  <a:gd name="T9" fmla="*/ 135 h 603"/>
                  <a:gd name="T10" fmla="*/ 285 w 538"/>
                  <a:gd name="T11" fmla="*/ 119 h 603"/>
                  <a:gd name="T12" fmla="*/ 212 w 538"/>
                  <a:gd name="T13" fmla="*/ 142 h 603"/>
                  <a:gd name="T14" fmla="*/ 168 w 538"/>
                  <a:gd name="T15" fmla="*/ 201 h 603"/>
                  <a:gd name="T16" fmla="*/ 156 w 538"/>
                  <a:gd name="T17" fmla="*/ 336 h 603"/>
                  <a:gd name="T18" fmla="*/ 156 w 538"/>
                  <a:gd name="T19" fmla="*/ 603 h 603"/>
                  <a:gd name="T20" fmla="*/ 0 w 538"/>
                  <a:gd name="T21" fmla="*/ 603 h 603"/>
                  <a:gd name="T22" fmla="*/ 0 w 538"/>
                  <a:gd name="T23" fmla="*/ 13 h 603"/>
                  <a:gd name="T24" fmla="*/ 145 w 538"/>
                  <a:gd name="T25" fmla="*/ 13 h 603"/>
                  <a:gd name="T26" fmla="*/ 145 w 538"/>
                  <a:gd name="T27" fmla="*/ 100 h 603"/>
                  <a:gd name="T28" fmla="*/ 339 w 538"/>
                  <a:gd name="T29" fmla="*/ 0 h 603"/>
                  <a:gd name="T30" fmla="*/ 434 w 538"/>
                  <a:gd name="T31" fmla="*/ 19 h 603"/>
                  <a:gd name="T32" fmla="*/ 498 w 538"/>
                  <a:gd name="T33" fmla="*/ 66 h 603"/>
                  <a:gd name="T34" fmla="*/ 529 w 538"/>
                  <a:gd name="T35" fmla="*/ 132 h 603"/>
                  <a:gd name="T36" fmla="*/ 538 w 538"/>
                  <a:gd name="T37" fmla="*/ 237 h 603"/>
                  <a:gd name="T38" fmla="*/ 538 w 538"/>
                  <a:gd name="T39" fmla="*/ 603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8" h="603">
                    <a:moveTo>
                      <a:pt x="538" y="603"/>
                    </a:moveTo>
                    <a:lnTo>
                      <a:pt x="381" y="603"/>
                    </a:lnTo>
                    <a:lnTo>
                      <a:pt x="381" y="302"/>
                    </a:lnTo>
                    <a:cubicBezTo>
                      <a:pt x="381" y="239"/>
                      <a:pt x="378" y="197"/>
                      <a:pt x="371" y="179"/>
                    </a:cubicBezTo>
                    <a:cubicBezTo>
                      <a:pt x="365" y="160"/>
                      <a:pt x="354" y="145"/>
                      <a:pt x="339" y="135"/>
                    </a:cubicBezTo>
                    <a:cubicBezTo>
                      <a:pt x="324" y="125"/>
                      <a:pt x="306" y="119"/>
                      <a:pt x="285" y="119"/>
                    </a:cubicBezTo>
                    <a:cubicBezTo>
                      <a:pt x="258" y="119"/>
                      <a:pt x="233" y="127"/>
                      <a:pt x="212" y="142"/>
                    </a:cubicBezTo>
                    <a:cubicBezTo>
                      <a:pt x="190" y="156"/>
                      <a:pt x="176" y="176"/>
                      <a:pt x="168" y="201"/>
                    </a:cubicBezTo>
                    <a:cubicBezTo>
                      <a:pt x="160" y="225"/>
                      <a:pt x="156" y="270"/>
                      <a:pt x="156" y="336"/>
                    </a:cubicBezTo>
                    <a:lnTo>
                      <a:pt x="156" y="603"/>
                    </a:lnTo>
                    <a:lnTo>
                      <a:pt x="0" y="603"/>
                    </a:lnTo>
                    <a:lnTo>
                      <a:pt x="0" y="13"/>
                    </a:lnTo>
                    <a:lnTo>
                      <a:pt x="145" y="13"/>
                    </a:lnTo>
                    <a:lnTo>
                      <a:pt x="145" y="100"/>
                    </a:lnTo>
                    <a:cubicBezTo>
                      <a:pt x="196" y="33"/>
                      <a:pt x="261" y="0"/>
                      <a:pt x="339" y="0"/>
                    </a:cubicBezTo>
                    <a:cubicBezTo>
                      <a:pt x="374" y="0"/>
                      <a:pt x="405" y="6"/>
                      <a:pt x="434" y="19"/>
                    </a:cubicBezTo>
                    <a:cubicBezTo>
                      <a:pt x="462" y="31"/>
                      <a:pt x="484" y="47"/>
                      <a:pt x="498" y="66"/>
                    </a:cubicBezTo>
                    <a:cubicBezTo>
                      <a:pt x="513" y="85"/>
                      <a:pt x="523" y="107"/>
                      <a:pt x="529" y="132"/>
                    </a:cubicBezTo>
                    <a:cubicBezTo>
                      <a:pt x="535" y="156"/>
                      <a:pt x="538" y="191"/>
                      <a:pt x="538" y="237"/>
                    </a:cubicBezTo>
                    <a:lnTo>
                      <a:pt x="538" y="603"/>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9" name="Freeform 83">
                <a:extLst>
                  <a:ext uri="{FF2B5EF4-FFF2-40B4-BE49-F238E27FC236}">
                    <a16:creationId xmlns:a16="http://schemas.microsoft.com/office/drawing/2014/main" id="{93FA59C8-1AF7-3C24-3034-09499204107A}"/>
                  </a:ext>
                </a:extLst>
              </p:cNvPr>
              <p:cNvSpPr>
                <a:spLocks noEditPoints="1"/>
              </p:cNvSpPr>
              <p:nvPr userDrawn="1"/>
            </p:nvSpPr>
            <p:spPr bwMode="auto">
              <a:xfrm>
                <a:off x="3847" y="2587"/>
                <a:ext cx="35" cy="185"/>
              </a:xfrm>
              <a:custGeom>
                <a:avLst/>
                <a:gdLst>
                  <a:gd name="T0" fmla="*/ 0 w 156"/>
                  <a:gd name="T1" fmla="*/ 814 h 814"/>
                  <a:gd name="T2" fmla="*/ 0 w 156"/>
                  <a:gd name="T3" fmla="*/ 224 h 814"/>
                  <a:gd name="T4" fmla="*/ 156 w 156"/>
                  <a:gd name="T5" fmla="*/ 224 h 814"/>
                  <a:gd name="T6" fmla="*/ 156 w 156"/>
                  <a:gd name="T7" fmla="*/ 814 h 814"/>
                  <a:gd name="T8" fmla="*/ 0 w 156"/>
                  <a:gd name="T9" fmla="*/ 814 h 814"/>
                  <a:gd name="T10" fmla="*/ 0 w 156"/>
                  <a:gd name="T11" fmla="*/ 144 h 814"/>
                  <a:gd name="T12" fmla="*/ 0 w 156"/>
                  <a:gd name="T13" fmla="*/ 0 h 814"/>
                  <a:gd name="T14" fmla="*/ 156 w 156"/>
                  <a:gd name="T15" fmla="*/ 0 h 814"/>
                  <a:gd name="T16" fmla="*/ 156 w 156"/>
                  <a:gd name="T17" fmla="*/ 144 h 814"/>
                  <a:gd name="T18" fmla="*/ 0 w 156"/>
                  <a:gd name="T19" fmla="*/ 144 h 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814">
                    <a:moveTo>
                      <a:pt x="0" y="814"/>
                    </a:moveTo>
                    <a:lnTo>
                      <a:pt x="0" y="224"/>
                    </a:lnTo>
                    <a:lnTo>
                      <a:pt x="156" y="224"/>
                    </a:lnTo>
                    <a:lnTo>
                      <a:pt x="156" y="814"/>
                    </a:lnTo>
                    <a:lnTo>
                      <a:pt x="0" y="814"/>
                    </a:lnTo>
                    <a:close/>
                    <a:moveTo>
                      <a:pt x="0" y="144"/>
                    </a:moveTo>
                    <a:lnTo>
                      <a:pt x="0" y="0"/>
                    </a:lnTo>
                    <a:lnTo>
                      <a:pt x="156" y="0"/>
                    </a:lnTo>
                    <a:lnTo>
                      <a:pt x="156" y="144"/>
                    </a:lnTo>
                    <a:lnTo>
                      <a:pt x="0" y="14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50" name="Freeform 84">
                <a:extLst>
                  <a:ext uri="{FF2B5EF4-FFF2-40B4-BE49-F238E27FC236}">
                    <a16:creationId xmlns:a16="http://schemas.microsoft.com/office/drawing/2014/main" id="{71E48A9C-E75C-A631-953E-EB224411DE7E}"/>
                  </a:ext>
                </a:extLst>
              </p:cNvPr>
              <p:cNvSpPr>
                <a:spLocks noEditPoints="1"/>
              </p:cNvSpPr>
              <p:nvPr userDrawn="1"/>
            </p:nvSpPr>
            <p:spPr bwMode="auto">
              <a:xfrm>
                <a:off x="3916" y="2584"/>
                <a:ext cx="57" cy="188"/>
              </a:xfrm>
              <a:custGeom>
                <a:avLst/>
                <a:gdLst>
                  <a:gd name="T0" fmla="*/ 11 w 251"/>
                  <a:gd name="T1" fmla="*/ 828 h 828"/>
                  <a:gd name="T2" fmla="*/ 11 w 251"/>
                  <a:gd name="T3" fmla="*/ 238 h 828"/>
                  <a:gd name="T4" fmla="*/ 167 w 251"/>
                  <a:gd name="T5" fmla="*/ 238 h 828"/>
                  <a:gd name="T6" fmla="*/ 167 w 251"/>
                  <a:gd name="T7" fmla="*/ 828 h 828"/>
                  <a:gd name="T8" fmla="*/ 11 w 251"/>
                  <a:gd name="T9" fmla="*/ 828 h 828"/>
                  <a:gd name="T10" fmla="*/ 0 w 251"/>
                  <a:gd name="T11" fmla="*/ 166 h 828"/>
                  <a:gd name="T12" fmla="*/ 76 w 251"/>
                  <a:gd name="T13" fmla="*/ 0 h 828"/>
                  <a:gd name="T14" fmla="*/ 251 w 251"/>
                  <a:gd name="T15" fmla="*/ 0 h 828"/>
                  <a:gd name="T16" fmla="*/ 99 w 251"/>
                  <a:gd name="T17" fmla="*/ 166 h 828"/>
                  <a:gd name="T18" fmla="*/ 0 w 251"/>
                  <a:gd name="T19" fmla="*/ 166 h 8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 h="828">
                    <a:moveTo>
                      <a:pt x="11" y="828"/>
                    </a:moveTo>
                    <a:lnTo>
                      <a:pt x="11" y="238"/>
                    </a:lnTo>
                    <a:lnTo>
                      <a:pt x="167" y="238"/>
                    </a:lnTo>
                    <a:lnTo>
                      <a:pt x="167" y="828"/>
                    </a:lnTo>
                    <a:lnTo>
                      <a:pt x="11" y="828"/>
                    </a:lnTo>
                    <a:close/>
                    <a:moveTo>
                      <a:pt x="0" y="166"/>
                    </a:moveTo>
                    <a:lnTo>
                      <a:pt x="76" y="0"/>
                    </a:lnTo>
                    <a:lnTo>
                      <a:pt x="251" y="0"/>
                    </a:lnTo>
                    <a:lnTo>
                      <a:pt x="99" y="166"/>
                    </a:lnTo>
                    <a:lnTo>
                      <a:pt x="0" y="166"/>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51" name="Freeform 85">
                <a:extLst>
                  <a:ext uri="{FF2B5EF4-FFF2-40B4-BE49-F238E27FC236}">
                    <a16:creationId xmlns:a16="http://schemas.microsoft.com/office/drawing/2014/main" id="{58587B81-2A63-1400-3E87-3E53A6A42032}"/>
                  </a:ext>
                </a:extLst>
              </p:cNvPr>
              <p:cNvSpPr>
                <a:spLocks noEditPoints="1"/>
              </p:cNvSpPr>
              <p:nvPr userDrawn="1"/>
            </p:nvSpPr>
            <p:spPr bwMode="auto">
              <a:xfrm>
                <a:off x="2124" y="2942"/>
                <a:ext cx="1840" cy="166"/>
              </a:xfrm>
              <a:custGeom>
                <a:avLst/>
                <a:gdLst>
                  <a:gd name="T0" fmla="*/ 555 w 8102"/>
                  <a:gd name="T1" fmla="*/ 12 h 728"/>
                  <a:gd name="T2" fmla="*/ 0 w 8102"/>
                  <a:gd name="T3" fmla="*/ 716 h 728"/>
                  <a:gd name="T4" fmla="*/ 761 w 8102"/>
                  <a:gd name="T5" fmla="*/ 483 h 728"/>
                  <a:gd name="T6" fmla="*/ 738 w 8102"/>
                  <a:gd name="T7" fmla="*/ 266 h 728"/>
                  <a:gd name="T8" fmla="*/ 1139 w 8102"/>
                  <a:gd name="T9" fmla="*/ 563 h 728"/>
                  <a:gd name="T10" fmla="*/ 1018 w 8102"/>
                  <a:gd name="T11" fmla="*/ 316 h 728"/>
                  <a:gd name="T12" fmla="*/ 1431 w 8102"/>
                  <a:gd name="T13" fmla="*/ 521 h 728"/>
                  <a:gd name="T14" fmla="*/ 1654 w 8102"/>
                  <a:gd name="T15" fmla="*/ 206 h 728"/>
                  <a:gd name="T16" fmla="*/ 1309 w 8102"/>
                  <a:gd name="T17" fmla="*/ 206 h 728"/>
                  <a:gd name="T18" fmla="*/ 1890 w 8102"/>
                  <a:gd name="T19" fmla="*/ 642 h 728"/>
                  <a:gd name="T20" fmla="*/ 1928 w 8102"/>
                  <a:gd name="T21" fmla="*/ 273 h 728"/>
                  <a:gd name="T22" fmla="*/ 1755 w 8102"/>
                  <a:gd name="T23" fmla="*/ 206 h 728"/>
                  <a:gd name="T24" fmla="*/ 1765 w 8102"/>
                  <a:gd name="T25" fmla="*/ 669 h 728"/>
                  <a:gd name="T26" fmla="*/ 1890 w 8102"/>
                  <a:gd name="T27" fmla="*/ 642 h 728"/>
                  <a:gd name="T28" fmla="*/ 2224 w 8102"/>
                  <a:gd name="T29" fmla="*/ 615 h 728"/>
                  <a:gd name="T30" fmla="*/ 2244 w 8102"/>
                  <a:gd name="T31" fmla="*/ 99 h 728"/>
                  <a:gd name="T32" fmla="*/ 2641 w 8102"/>
                  <a:gd name="T33" fmla="*/ 209 h 728"/>
                  <a:gd name="T34" fmla="*/ 2044 w 8102"/>
                  <a:gd name="T35" fmla="*/ 175 h 728"/>
                  <a:gd name="T36" fmla="*/ 2510 w 8102"/>
                  <a:gd name="T37" fmla="*/ 700 h 728"/>
                  <a:gd name="T38" fmla="*/ 2560 w 8102"/>
                  <a:gd name="T39" fmla="*/ 440 h 728"/>
                  <a:gd name="T40" fmla="*/ 3220 w 8102"/>
                  <a:gd name="T41" fmla="*/ 483 h 728"/>
                  <a:gd name="T42" fmla="*/ 2750 w 8102"/>
                  <a:gd name="T43" fmla="*/ 465 h 728"/>
                  <a:gd name="T44" fmla="*/ 3127 w 8102"/>
                  <a:gd name="T45" fmla="*/ 551 h 728"/>
                  <a:gd name="T46" fmla="*/ 3128 w 8102"/>
                  <a:gd name="T47" fmla="*/ 412 h 728"/>
                  <a:gd name="T48" fmla="*/ 3453 w 8102"/>
                  <a:gd name="T49" fmla="*/ 305 h 728"/>
                  <a:gd name="T50" fmla="*/ 3653 w 8102"/>
                  <a:gd name="T51" fmla="*/ 716 h 728"/>
                  <a:gd name="T52" fmla="*/ 3650 w 8102"/>
                  <a:gd name="T53" fmla="*/ 212 h 728"/>
                  <a:gd name="T54" fmla="*/ 3326 w 8102"/>
                  <a:gd name="T55" fmla="*/ 716 h 728"/>
                  <a:gd name="T56" fmla="*/ 3933 w 8102"/>
                  <a:gd name="T57" fmla="*/ 483 h 728"/>
                  <a:gd name="T58" fmla="*/ 3910 w 8102"/>
                  <a:gd name="T59" fmla="*/ 266 h 728"/>
                  <a:gd name="T60" fmla="*/ 4311 w 8102"/>
                  <a:gd name="T61" fmla="*/ 563 h 728"/>
                  <a:gd name="T62" fmla="*/ 4190 w 8102"/>
                  <a:gd name="T63" fmla="*/ 316 h 728"/>
                  <a:gd name="T64" fmla="*/ 4505 w 8102"/>
                  <a:gd name="T65" fmla="*/ 450 h 728"/>
                  <a:gd name="T66" fmla="*/ 4696 w 8102"/>
                  <a:gd name="T67" fmla="*/ 222 h 728"/>
                  <a:gd name="T68" fmla="*/ 4419 w 8102"/>
                  <a:gd name="T69" fmla="*/ 206 h 728"/>
                  <a:gd name="T70" fmla="*/ 5167 w 8102"/>
                  <a:gd name="T71" fmla="*/ 654 h 728"/>
                  <a:gd name="T72" fmla="*/ 5070 w 8102"/>
                  <a:gd name="T73" fmla="*/ 211 h 728"/>
                  <a:gd name="T74" fmla="*/ 4817 w 8102"/>
                  <a:gd name="T75" fmla="*/ 364 h 728"/>
                  <a:gd name="T76" fmla="*/ 5074 w 8102"/>
                  <a:gd name="T77" fmla="*/ 393 h 728"/>
                  <a:gd name="T78" fmla="*/ 4718 w 8102"/>
                  <a:gd name="T79" fmla="*/ 581 h 728"/>
                  <a:gd name="T80" fmla="*/ 5098 w 8102"/>
                  <a:gd name="T81" fmla="*/ 716 h 728"/>
                  <a:gd name="T82" fmla="*/ 4837 w 8102"/>
                  <a:gd name="T83" fmla="*/ 637 h 728"/>
                  <a:gd name="T84" fmla="*/ 5074 w 8102"/>
                  <a:gd name="T85" fmla="*/ 460 h 728"/>
                  <a:gd name="T86" fmla="*/ 5396 w 8102"/>
                  <a:gd name="T87" fmla="*/ 572 h 728"/>
                  <a:gd name="T88" fmla="*/ 5396 w 8102"/>
                  <a:gd name="T89" fmla="*/ 28 h 728"/>
                  <a:gd name="T90" fmla="*/ 5309 w 8102"/>
                  <a:gd name="T91" fmla="*/ 273 h 728"/>
                  <a:gd name="T92" fmla="*/ 5494 w 8102"/>
                  <a:gd name="T93" fmla="*/ 715 h 728"/>
                  <a:gd name="T94" fmla="*/ 5568 w 8102"/>
                  <a:gd name="T95" fmla="*/ 12 h 728"/>
                  <a:gd name="T96" fmla="*/ 5568 w 8102"/>
                  <a:gd name="T97" fmla="*/ 206 h 728"/>
                  <a:gd name="T98" fmla="*/ 6117 w 8102"/>
                  <a:gd name="T99" fmla="*/ 696 h 728"/>
                  <a:gd name="T100" fmla="*/ 5833 w 8102"/>
                  <a:gd name="T101" fmla="*/ 252 h 728"/>
                  <a:gd name="T102" fmla="*/ 6100 w 8102"/>
                  <a:gd name="T103" fmla="*/ 315 h 728"/>
                  <a:gd name="T104" fmla="*/ 5842 w 8102"/>
                  <a:gd name="T105" fmla="*/ 461 h 728"/>
                  <a:gd name="T106" fmla="*/ 6555 w 8102"/>
                  <a:gd name="T107" fmla="*/ 270 h 728"/>
                  <a:gd name="T108" fmla="*/ 6748 w 8102"/>
                  <a:gd name="T109" fmla="*/ 716 h 728"/>
                  <a:gd name="T110" fmla="*/ 6573 w 8102"/>
                  <a:gd name="T111" fmla="*/ 195 h 728"/>
                  <a:gd name="T112" fmla="*/ 6420 w 8102"/>
                  <a:gd name="T113" fmla="*/ 716 h 728"/>
                  <a:gd name="T114" fmla="*/ 7375 w 8102"/>
                  <a:gd name="T115" fmla="*/ 394 h 728"/>
                  <a:gd name="T116" fmla="*/ 7402 w 8102"/>
                  <a:gd name="T117" fmla="*/ 12 h 728"/>
                  <a:gd name="T118" fmla="*/ 7966 w 8102"/>
                  <a:gd name="T119" fmla="*/ 598 h 728"/>
                  <a:gd name="T120" fmla="*/ 7643 w 8102"/>
                  <a:gd name="T121" fmla="*/ 12 h 728"/>
                  <a:gd name="T122" fmla="*/ 7828 w 8102"/>
                  <a:gd name="T123" fmla="*/ 728 h 728"/>
                  <a:gd name="T124" fmla="*/ 8009 w 8102"/>
                  <a:gd name="T125" fmla="*/ 12 h 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102" h="728">
                    <a:moveTo>
                      <a:pt x="90" y="716"/>
                    </a:moveTo>
                    <a:lnTo>
                      <a:pt x="90" y="163"/>
                    </a:lnTo>
                    <a:lnTo>
                      <a:pt x="460" y="716"/>
                    </a:lnTo>
                    <a:lnTo>
                      <a:pt x="555" y="716"/>
                    </a:lnTo>
                    <a:lnTo>
                      <a:pt x="555" y="12"/>
                    </a:lnTo>
                    <a:lnTo>
                      <a:pt x="466" y="12"/>
                    </a:lnTo>
                    <a:lnTo>
                      <a:pt x="466" y="565"/>
                    </a:lnTo>
                    <a:lnTo>
                      <a:pt x="96" y="12"/>
                    </a:lnTo>
                    <a:lnTo>
                      <a:pt x="0" y="12"/>
                    </a:lnTo>
                    <a:lnTo>
                      <a:pt x="0" y="716"/>
                    </a:lnTo>
                    <a:lnTo>
                      <a:pt x="90" y="716"/>
                    </a:lnTo>
                    <a:close/>
                    <a:moveTo>
                      <a:pt x="996" y="631"/>
                    </a:moveTo>
                    <a:cubicBezTo>
                      <a:pt x="973" y="647"/>
                      <a:pt x="947" y="656"/>
                      <a:pt x="915" y="656"/>
                    </a:cubicBezTo>
                    <a:cubicBezTo>
                      <a:pt x="872" y="656"/>
                      <a:pt x="837" y="641"/>
                      <a:pt x="808" y="612"/>
                    </a:cubicBezTo>
                    <a:cubicBezTo>
                      <a:pt x="780" y="581"/>
                      <a:pt x="764" y="539"/>
                      <a:pt x="761" y="483"/>
                    </a:cubicBezTo>
                    <a:lnTo>
                      <a:pt x="1142" y="483"/>
                    </a:lnTo>
                    <a:cubicBezTo>
                      <a:pt x="1142" y="473"/>
                      <a:pt x="1142" y="465"/>
                      <a:pt x="1142" y="460"/>
                    </a:cubicBezTo>
                    <a:cubicBezTo>
                      <a:pt x="1142" y="376"/>
                      <a:pt x="1120" y="311"/>
                      <a:pt x="1077" y="265"/>
                    </a:cubicBezTo>
                    <a:cubicBezTo>
                      <a:pt x="1033" y="218"/>
                      <a:pt x="978" y="195"/>
                      <a:pt x="910" y="195"/>
                    </a:cubicBezTo>
                    <a:cubicBezTo>
                      <a:pt x="840" y="195"/>
                      <a:pt x="782" y="218"/>
                      <a:pt x="738" y="266"/>
                    </a:cubicBezTo>
                    <a:cubicBezTo>
                      <a:pt x="694" y="313"/>
                      <a:pt x="672" y="380"/>
                      <a:pt x="672" y="465"/>
                    </a:cubicBezTo>
                    <a:cubicBezTo>
                      <a:pt x="672" y="548"/>
                      <a:pt x="694" y="612"/>
                      <a:pt x="738" y="658"/>
                    </a:cubicBezTo>
                    <a:cubicBezTo>
                      <a:pt x="782" y="704"/>
                      <a:pt x="841" y="727"/>
                      <a:pt x="915" y="727"/>
                    </a:cubicBezTo>
                    <a:cubicBezTo>
                      <a:pt x="974" y="727"/>
                      <a:pt x="1023" y="712"/>
                      <a:pt x="1061" y="684"/>
                    </a:cubicBezTo>
                    <a:cubicBezTo>
                      <a:pt x="1098" y="655"/>
                      <a:pt x="1125" y="615"/>
                      <a:pt x="1139" y="563"/>
                    </a:cubicBezTo>
                    <a:lnTo>
                      <a:pt x="1049" y="551"/>
                    </a:lnTo>
                    <a:cubicBezTo>
                      <a:pt x="1036" y="587"/>
                      <a:pt x="1019" y="614"/>
                      <a:pt x="996" y="631"/>
                    </a:cubicBezTo>
                    <a:close/>
                    <a:moveTo>
                      <a:pt x="811" y="306"/>
                    </a:moveTo>
                    <a:cubicBezTo>
                      <a:pt x="838" y="279"/>
                      <a:pt x="871" y="266"/>
                      <a:pt x="910" y="266"/>
                    </a:cubicBezTo>
                    <a:cubicBezTo>
                      <a:pt x="955" y="266"/>
                      <a:pt x="990" y="282"/>
                      <a:pt x="1018" y="316"/>
                    </a:cubicBezTo>
                    <a:cubicBezTo>
                      <a:pt x="1035" y="337"/>
                      <a:pt x="1046" y="369"/>
                      <a:pt x="1050" y="412"/>
                    </a:cubicBezTo>
                    <a:lnTo>
                      <a:pt x="766" y="412"/>
                    </a:lnTo>
                    <a:cubicBezTo>
                      <a:pt x="769" y="368"/>
                      <a:pt x="783" y="333"/>
                      <a:pt x="811" y="306"/>
                    </a:cubicBezTo>
                    <a:close/>
                    <a:moveTo>
                      <a:pt x="1294" y="716"/>
                    </a:moveTo>
                    <a:lnTo>
                      <a:pt x="1431" y="521"/>
                    </a:lnTo>
                    <a:lnTo>
                      <a:pt x="1455" y="559"/>
                    </a:lnTo>
                    <a:lnTo>
                      <a:pt x="1561" y="716"/>
                    </a:lnTo>
                    <a:lnTo>
                      <a:pt x="1666" y="716"/>
                    </a:lnTo>
                    <a:lnTo>
                      <a:pt x="1481" y="452"/>
                    </a:lnTo>
                    <a:lnTo>
                      <a:pt x="1654" y="206"/>
                    </a:lnTo>
                    <a:lnTo>
                      <a:pt x="1549" y="206"/>
                    </a:lnTo>
                    <a:lnTo>
                      <a:pt x="1464" y="326"/>
                    </a:lnTo>
                    <a:cubicBezTo>
                      <a:pt x="1452" y="342"/>
                      <a:pt x="1440" y="361"/>
                      <a:pt x="1425" y="382"/>
                    </a:cubicBezTo>
                    <a:cubicBezTo>
                      <a:pt x="1416" y="367"/>
                      <a:pt x="1404" y="348"/>
                      <a:pt x="1390" y="327"/>
                    </a:cubicBezTo>
                    <a:lnTo>
                      <a:pt x="1309" y="206"/>
                    </a:lnTo>
                    <a:lnTo>
                      <a:pt x="1203" y="206"/>
                    </a:lnTo>
                    <a:lnTo>
                      <a:pt x="1376" y="452"/>
                    </a:lnTo>
                    <a:lnTo>
                      <a:pt x="1189" y="716"/>
                    </a:lnTo>
                    <a:lnTo>
                      <a:pt x="1294" y="716"/>
                    </a:lnTo>
                    <a:close/>
                    <a:moveTo>
                      <a:pt x="1890" y="642"/>
                    </a:moveTo>
                    <a:cubicBezTo>
                      <a:pt x="1878" y="642"/>
                      <a:pt x="1868" y="640"/>
                      <a:pt x="1861" y="637"/>
                    </a:cubicBezTo>
                    <a:cubicBezTo>
                      <a:pt x="1854" y="632"/>
                      <a:pt x="1849" y="627"/>
                      <a:pt x="1846" y="619"/>
                    </a:cubicBezTo>
                    <a:cubicBezTo>
                      <a:pt x="1843" y="612"/>
                      <a:pt x="1841" y="596"/>
                      <a:pt x="1841" y="572"/>
                    </a:cubicBezTo>
                    <a:lnTo>
                      <a:pt x="1841" y="273"/>
                    </a:lnTo>
                    <a:lnTo>
                      <a:pt x="1928" y="273"/>
                    </a:lnTo>
                    <a:lnTo>
                      <a:pt x="1928" y="206"/>
                    </a:lnTo>
                    <a:lnTo>
                      <a:pt x="1841" y="206"/>
                    </a:lnTo>
                    <a:lnTo>
                      <a:pt x="1841" y="28"/>
                    </a:lnTo>
                    <a:lnTo>
                      <a:pt x="1755" y="80"/>
                    </a:lnTo>
                    <a:lnTo>
                      <a:pt x="1755" y="206"/>
                    </a:lnTo>
                    <a:lnTo>
                      <a:pt x="1691" y="206"/>
                    </a:lnTo>
                    <a:lnTo>
                      <a:pt x="1691" y="273"/>
                    </a:lnTo>
                    <a:lnTo>
                      <a:pt x="1755" y="273"/>
                    </a:lnTo>
                    <a:lnTo>
                      <a:pt x="1755" y="567"/>
                    </a:lnTo>
                    <a:cubicBezTo>
                      <a:pt x="1755" y="619"/>
                      <a:pt x="1758" y="652"/>
                      <a:pt x="1765" y="669"/>
                    </a:cubicBezTo>
                    <a:cubicBezTo>
                      <a:pt x="1772" y="685"/>
                      <a:pt x="1784" y="699"/>
                      <a:pt x="1802" y="708"/>
                    </a:cubicBezTo>
                    <a:cubicBezTo>
                      <a:pt x="1818" y="718"/>
                      <a:pt x="1843" y="723"/>
                      <a:pt x="1875" y="723"/>
                    </a:cubicBezTo>
                    <a:cubicBezTo>
                      <a:pt x="1893" y="723"/>
                      <a:pt x="1915" y="720"/>
                      <a:pt x="1940" y="715"/>
                    </a:cubicBezTo>
                    <a:lnTo>
                      <a:pt x="1928" y="639"/>
                    </a:lnTo>
                    <a:cubicBezTo>
                      <a:pt x="1912" y="641"/>
                      <a:pt x="1899" y="642"/>
                      <a:pt x="1890" y="642"/>
                    </a:cubicBezTo>
                    <a:close/>
                    <a:moveTo>
                      <a:pt x="2560" y="440"/>
                    </a:moveTo>
                    <a:lnTo>
                      <a:pt x="2560" y="572"/>
                    </a:lnTo>
                    <a:cubicBezTo>
                      <a:pt x="2541" y="589"/>
                      <a:pt x="2511" y="606"/>
                      <a:pt x="2473" y="622"/>
                    </a:cubicBezTo>
                    <a:cubicBezTo>
                      <a:pt x="2434" y="638"/>
                      <a:pt x="2395" y="645"/>
                      <a:pt x="2355" y="645"/>
                    </a:cubicBezTo>
                    <a:cubicBezTo>
                      <a:pt x="2308" y="645"/>
                      <a:pt x="2265" y="636"/>
                      <a:pt x="2224" y="615"/>
                    </a:cubicBezTo>
                    <a:cubicBezTo>
                      <a:pt x="2183" y="594"/>
                      <a:pt x="2151" y="563"/>
                      <a:pt x="2129" y="520"/>
                    </a:cubicBezTo>
                    <a:cubicBezTo>
                      <a:pt x="2108" y="478"/>
                      <a:pt x="2097" y="425"/>
                      <a:pt x="2097" y="362"/>
                    </a:cubicBezTo>
                    <a:cubicBezTo>
                      <a:pt x="2097" y="311"/>
                      <a:pt x="2106" y="264"/>
                      <a:pt x="2124" y="220"/>
                    </a:cubicBezTo>
                    <a:cubicBezTo>
                      <a:pt x="2134" y="195"/>
                      <a:pt x="2149" y="171"/>
                      <a:pt x="2168" y="151"/>
                    </a:cubicBezTo>
                    <a:cubicBezTo>
                      <a:pt x="2187" y="129"/>
                      <a:pt x="2212" y="112"/>
                      <a:pt x="2244" y="99"/>
                    </a:cubicBezTo>
                    <a:cubicBezTo>
                      <a:pt x="2274" y="87"/>
                      <a:pt x="2311" y="80"/>
                      <a:pt x="2354" y="80"/>
                    </a:cubicBezTo>
                    <a:cubicBezTo>
                      <a:pt x="2389" y="80"/>
                      <a:pt x="2422" y="86"/>
                      <a:pt x="2450" y="98"/>
                    </a:cubicBezTo>
                    <a:cubicBezTo>
                      <a:pt x="2480" y="110"/>
                      <a:pt x="2502" y="127"/>
                      <a:pt x="2518" y="148"/>
                    </a:cubicBezTo>
                    <a:cubicBezTo>
                      <a:pt x="2534" y="168"/>
                      <a:pt x="2547" y="196"/>
                      <a:pt x="2557" y="232"/>
                    </a:cubicBezTo>
                    <a:lnTo>
                      <a:pt x="2641" y="209"/>
                    </a:lnTo>
                    <a:cubicBezTo>
                      <a:pt x="2629" y="161"/>
                      <a:pt x="2611" y="123"/>
                      <a:pt x="2588" y="93"/>
                    </a:cubicBezTo>
                    <a:cubicBezTo>
                      <a:pt x="2564" y="64"/>
                      <a:pt x="2532" y="41"/>
                      <a:pt x="2491" y="25"/>
                    </a:cubicBezTo>
                    <a:cubicBezTo>
                      <a:pt x="2450" y="8"/>
                      <a:pt x="2404" y="0"/>
                      <a:pt x="2353" y="0"/>
                    </a:cubicBezTo>
                    <a:cubicBezTo>
                      <a:pt x="2283" y="0"/>
                      <a:pt x="2221" y="15"/>
                      <a:pt x="2167" y="43"/>
                    </a:cubicBezTo>
                    <a:cubicBezTo>
                      <a:pt x="2114" y="72"/>
                      <a:pt x="2072" y="116"/>
                      <a:pt x="2044" y="175"/>
                    </a:cubicBezTo>
                    <a:cubicBezTo>
                      <a:pt x="2015" y="235"/>
                      <a:pt x="2000" y="299"/>
                      <a:pt x="2000" y="367"/>
                    </a:cubicBezTo>
                    <a:cubicBezTo>
                      <a:pt x="2000" y="437"/>
                      <a:pt x="2015" y="499"/>
                      <a:pt x="2044" y="555"/>
                    </a:cubicBezTo>
                    <a:cubicBezTo>
                      <a:pt x="2072" y="611"/>
                      <a:pt x="2116" y="654"/>
                      <a:pt x="2172" y="684"/>
                    </a:cubicBezTo>
                    <a:cubicBezTo>
                      <a:pt x="2228" y="713"/>
                      <a:pt x="2291" y="728"/>
                      <a:pt x="2361" y="728"/>
                    </a:cubicBezTo>
                    <a:cubicBezTo>
                      <a:pt x="2412" y="728"/>
                      <a:pt x="2462" y="719"/>
                      <a:pt x="2510" y="700"/>
                    </a:cubicBezTo>
                    <a:cubicBezTo>
                      <a:pt x="2558" y="682"/>
                      <a:pt x="2606" y="654"/>
                      <a:pt x="2652" y="618"/>
                    </a:cubicBezTo>
                    <a:lnTo>
                      <a:pt x="2652" y="357"/>
                    </a:lnTo>
                    <a:lnTo>
                      <a:pt x="2354" y="357"/>
                    </a:lnTo>
                    <a:lnTo>
                      <a:pt x="2354" y="440"/>
                    </a:lnTo>
                    <a:lnTo>
                      <a:pt x="2560" y="440"/>
                    </a:lnTo>
                    <a:close/>
                    <a:moveTo>
                      <a:pt x="3074" y="631"/>
                    </a:moveTo>
                    <a:cubicBezTo>
                      <a:pt x="3051" y="647"/>
                      <a:pt x="3025" y="656"/>
                      <a:pt x="2993" y="656"/>
                    </a:cubicBezTo>
                    <a:cubicBezTo>
                      <a:pt x="2950" y="656"/>
                      <a:pt x="2915" y="641"/>
                      <a:pt x="2886" y="612"/>
                    </a:cubicBezTo>
                    <a:cubicBezTo>
                      <a:pt x="2857" y="581"/>
                      <a:pt x="2842" y="539"/>
                      <a:pt x="2839" y="483"/>
                    </a:cubicBezTo>
                    <a:lnTo>
                      <a:pt x="3220" y="483"/>
                    </a:lnTo>
                    <a:cubicBezTo>
                      <a:pt x="3220" y="473"/>
                      <a:pt x="3220" y="465"/>
                      <a:pt x="3220" y="460"/>
                    </a:cubicBezTo>
                    <a:cubicBezTo>
                      <a:pt x="3220" y="376"/>
                      <a:pt x="3198" y="311"/>
                      <a:pt x="3155" y="265"/>
                    </a:cubicBezTo>
                    <a:cubicBezTo>
                      <a:pt x="3111" y="218"/>
                      <a:pt x="3056" y="195"/>
                      <a:pt x="2988" y="195"/>
                    </a:cubicBezTo>
                    <a:cubicBezTo>
                      <a:pt x="2917" y="195"/>
                      <a:pt x="2860" y="218"/>
                      <a:pt x="2816" y="266"/>
                    </a:cubicBezTo>
                    <a:cubicBezTo>
                      <a:pt x="2772" y="313"/>
                      <a:pt x="2750" y="380"/>
                      <a:pt x="2750" y="465"/>
                    </a:cubicBezTo>
                    <a:cubicBezTo>
                      <a:pt x="2750" y="548"/>
                      <a:pt x="2772" y="612"/>
                      <a:pt x="2816" y="658"/>
                    </a:cubicBezTo>
                    <a:cubicBezTo>
                      <a:pt x="2859" y="704"/>
                      <a:pt x="2918" y="727"/>
                      <a:pt x="2993" y="727"/>
                    </a:cubicBezTo>
                    <a:cubicBezTo>
                      <a:pt x="3052" y="727"/>
                      <a:pt x="3100" y="712"/>
                      <a:pt x="3139" y="684"/>
                    </a:cubicBezTo>
                    <a:cubicBezTo>
                      <a:pt x="3176" y="655"/>
                      <a:pt x="3203" y="615"/>
                      <a:pt x="3217" y="563"/>
                    </a:cubicBezTo>
                    <a:lnTo>
                      <a:pt x="3127" y="551"/>
                    </a:lnTo>
                    <a:cubicBezTo>
                      <a:pt x="3114" y="587"/>
                      <a:pt x="3097" y="614"/>
                      <a:pt x="3074" y="631"/>
                    </a:cubicBezTo>
                    <a:close/>
                    <a:moveTo>
                      <a:pt x="2889" y="306"/>
                    </a:moveTo>
                    <a:cubicBezTo>
                      <a:pt x="2915" y="279"/>
                      <a:pt x="2949" y="266"/>
                      <a:pt x="2988" y="266"/>
                    </a:cubicBezTo>
                    <a:cubicBezTo>
                      <a:pt x="3033" y="266"/>
                      <a:pt x="3068" y="282"/>
                      <a:pt x="3096" y="316"/>
                    </a:cubicBezTo>
                    <a:cubicBezTo>
                      <a:pt x="3113" y="337"/>
                      <a:pt x="3124" y="369"/>
                      <a:pt x="3128" y="412"/>
                    </a:cubicBezTo>
                    <a:lnTo>
                      <a:pt x="2844" y="412"/>
                    </a:lnTo>
                    <a:cubicBezTo>
                      <a:pt x="2847" y="368"/>
                      <a:pt x="2861" y="333"/>
                      <a:pt x="2889" y="306"/>
                    </a:cubicBezTo>
                    <a:close/>
                    <a:moveTo>
                      <a:pt x="3412" y="716"/>
                    </a:moveTo>
                    <a:lnTo>
                      <a:pt x="3412" y="438"/>
                    </a:lnTo>
                    <a:cubicBezTo>
                      <a:pt x="3412" y="372"/>
                      <a:pt x="3426" y="328"/>
                      <a:pt x="3453" y="305"/>
                    </a:cubicBezTo>
                    <a:cubicBezTo>
                      <a:pt x="3479" y="281"/>
                      <a:pt x="3511" y="270"/>
                      <a:pt x="3547" y="270"/>
                    </a:cubicBezTo>
                    <a:cubicBezTo>
                      <a:pt x="3571" y="270"/>
                      <a:pt x="3590" y="274"/>
                      <a:pt x="3607" y="285"/>
                    </a:cubicBezTo>
                    <a:cubicBezTo>
                      <a:pt x="3625" y="295"/>
                      <a:pt x="3637" y="310"/>
                      <a:pt x="3644" y="327"/>
                    </a:cubicBezTo>
                    <a:cubicBezTo>
                      <a:pt x="3650" y="344"/>
                      <a:pt x="3653" y="371"/>
                      <a:pt x="3653" y="406"/>
                    </a:cubicBezTo>
                    <a:lnTo>
                      <a:pt x="3653" y="716"/>
                    </a:lnTo>
                    <a:lnTo>
                      <a:pt x="3740" y="716"/>
                    </a:lnTo>
                    <a:lnTo>
                      <a:pt x="3740" y="402"/>
                    </a:lnTo>
                    <a:cubicBezTo>
                      <a:pt x="3740" y="363"/>
                      <a:pt x="3738" y="334"/>
                      <a:pt x="3735" y="319"/>
                    </a:cubicBezTo>
                    <a:cubicBezTo>
                      <a:pt x="3730" y="294"/>
                      <a:pt x="3721" y="273"/>
                      <a:pt x="3708" y="255"/>
                    </a:cubicBezTo>
                    <a:cubicBezTo>
                      <a:pt x="3696" y="237"/>
                      <a:pt x="3676" y="222"/>
                      <a:pt x="3650" y="212"/>
                    </a:cubicBezTo>
                    <a:cubicBezTo>
                      <a:pt x="3625" y="201"/>
                      <a:pt x="3596" y="195"/>
                      <a:pt x="3566" y="195"/>
                    </a:cubicBezTo>
                    <a:cubicBezTo>
                      <a:pt x="3495" y="195"/>
                      <a:pt x="3441" y="222"/>
                      <a:pt x="3403" y="278"/>
                    </a:cubicBezTo>
                    <a:lnTo>
                      <a:pt x="3403" y="206"/>
                    </a:lnTo>
                    <a:lnTo>
                      <a:pt x="3326" y="206"/>
                    </a:lnTo>
                    <a:lnTo>
                      <a:pt x="3326" y="716"/>
                    </a:lnTo>
                    <a:lnTo>
                      <a:pt x="3412" y="716"/>
                    </a:lnTo>
                    <a:close/>
                    <a:moveTo>
                      <a:pt x="4168" y="631"/>
                    </a:moveTo>
                    <a:cubicBezTo>
                      <a:pt x="4145" y="647"/>
                      <a:pt x="4119" y="656"/>
                      <a:pt x="4087" y="656"/>
                    </a:cubicBezTo>
                    <a:cubicBezTo>
                      <a:pt x="4044" y="656"/>
                      <a:pt x="4009" y="641"/>
                      <a:pt x="3980" y="612"/>
                    </a:cubicBezTo>
                    <a:cubicBezTo>
                      <a:pt x="3951" y="581"/>
                      <a:pt x="3936" y="539"/>
                      <a:pt x="3933" y="483"/>
                    </a:cubicBezTo>
                    <a:lnTo>
                      <a:pt x="4314" y="483"/>
                    </a:lnTo>
                    <a:cubicBezTo>
                      <a:pt x="4314" y="473"/>
                      <a:pt x="4314" y="465"/>
                      <a:pt x="4314" y="460"/>
                    </a:cubicBezTo>
                    <a:cubicBezTo>
                      <a:pt x="4314" y="376"/>
                      <a:pt x="4292" y="311"/>
                      <a:pt x="4249" y="265"/>
                    </a:cubicBezTo>
                    <a:cubicBezTo>
                      <a:pt x="4205" y="218"/>
                      <a:pt x="4150" y="195"/>
                      <a:pt x="4082" y="195"/>
                    </a:cubicBezTo>
                    <a:cubicBezTo>
                      <a:pt x="4012" y="195"/>
                      <a:pt x="3954" y="218"/>
                      <a:pt x="3910" y="266"/>
                    </a:cubicBezTo>
                    <a:cubicBezTo>
                      <a:pt x="3866" y="313"/>
                      <a:pt x="3844" y="380"/>
                      <a:pt x="3844" y="465"/>
                    </a:cubicBezTo>
                    <a:cubicBezTo>
                      <a:pt x="3844" y="548"/>
                      <a:pt x="3866" y="612"/>
                      <a:pt x="3910" y="658"/>
                    </a:cubicBezTo>
                    <a:cubicBezTo>
                      <a:pt x="3953" y="704"/>
                      <a:pt x="4012" y="727"/>
                      <a:pt x="4087" y="727"/>
                    </a:cubicBezTo>
                    <a:cubicBezTo>
                      <a:pt x="4146" y="727"/>
                      <a:pt x="4195" y="712"/>
                      <a:pt x="4233" y="684"/>
                    </a:cubicBezTo>
                    <a:cubicBezTo>
                      <a:pt x="4270" y="655"/>
                      <a:pt x="4297" y="615"/>
                      <a:pt x="4311" y="563"/>
                    </a:cubicBezTo>
                    <a:lnTo>
                      <a:pt x="4221" y="551"/>
                    </a:lnTo>
                    <a:cubicBezTo>
                      <a:pt x="4208" y="587"/>
                      <a:pt x="4191" y="614"/>
                      <a:pt x="4168" y="631"/>
                    </a:cubicBezTo>
                    <a:close/>
                    <a:moveTo>
                      <a:pt x="3983" y="306"/>
                    </a:moveTo>
                    <a:cubicBezTo>
                      <a:pt x="4010" y="279"/>
                      <a:pt x="4043" y="266"/>
                      <a:pt x="4082" y="266"/>
                    </a:cubicBezTo>
                    <a:cubicBezTo>
                      <a:pt x="4127" y="266"/>
                      <a:pt x="4162" y="282"/>
                      <a:pt x="4190" y="316"/>
                    </a:cubicBezTo>
                    <a:cubicBezTo>
                      <a:pt x="4207" y="337"/>
                      <a:pt x="4218" y="369"/>
                      <a:pt x="4222" y="412"/>
                    </a:cubicBezTo>
                    <a:lnTo>
                      <a:pt x="3938" y="412"/>
                    </a:lnTo>
                    <a:cubicBezTo>
                      <a:pt x="3941" y="368"/>
                      <a:pt x="3955" y="333"/>
                      <a:pt x="3983" y="306"/>
                    </a:cubicBezTo>
                    <a:close/>
                    <a:moveTo>
                      <a:pt x="4505" y="716"/>
                    </a:moveTo>
                    <a:lnTo>
                      <a:pt x="4505" y="450"/>
                    </a:lnTo>
                    <a:cubicBezTo>
                      <a:pt x="4505" y="413"/>
                      <a:pt x="4510" y="380"/>
                      <a:pt x="4520" y="348"/>
                    </a:cubicBezTo>
                    <a:cubicBezTo>
                      <a:pt x="4526" y="329"/>
                      <a:pt x="4537" y="313"/>
                      <a:pt x="4552" y="301"/>
                    </a:cubicBezTo>
                    <a:cubicBezTo>
                      <a:pt x="4566" y="290"/>
                      <a:pt x="4584" y="284"/>
                      <a:pt x="4603" y="284"/>
                    </a:cubicBezTo>
                    <a:cubicBezTo>
                      <a:pt x="4623" y="284"/>
                      <a:pt x="4644" y="290"/>
                      <a:pt x="4666" y="302"/>
                    </a:cubicBezTo>
                    <a:lnTo>
                      <a:pt x="4696" y="222"/>
                    </a:lnTo>
                    <a:cubicBezTo>
                      <a:pt x="4666" y="204"/>
                      <a:pt x="4636" y="195"/>
                      <a:pt x="4608" y="195"/>
                    </a:cubicBezTo>
                    <a:cubicBezTo>
                      <a:pt x="4587" y="195"/>
                      <a:pt x="4568" y="201"/>
                      <a:pt x="4552" y="212"/>
                    </a:cubicBezTo>
                    <a:cubicBezTo>
                      <a:pt x="4535" y="223"/>
                      <a:pt x="4516" y="248"/>
                      <a:pt x="4497" y="283"/>
                    </a:cubicBezTo>
                    <a:lnTo>
                      <a:pt x="4497" y="206"/>
                    </a:lnTo>
                    <a:lnTo>
                      <a:pt x="4419" y="206"/>
                    </a:lnTo>
                    <a:lnTo>
                      <a:pt x="4419" y="716"/>
                    </a:lnTo>
                    <a:lnTo>
                      <a:pt x="4505" y="716"/>
                    </a:lnTo>
                    <a:close/>
                    <a:moveTo>
                      <a:pt x="5098" y="716"/>
                    </a:moveTo>
                    <a:lnTo>
                      <a:pt x="5188" y="716"/>
                    </a:lnTo>
                    <a:cubicBezTo>
                      <a:pt x="5177" y="697"/>
                      <a:pt x="5171" y="676"/>
                      <a:pt x="5167" y="654"/>
                    </a:cubicBezTo>
                    <a:cubicBezTo>
                      <a:pt x="5164" y="634"/>
                      <a:pt x="5162" y="582"/>
                      <a:pt x="5162" y="503"/>
                    </a:cubicBezTo>
                    <a:lnTo>
                      <a:pt x="5162" y="388"/>
                    </a:lnTo>
                    <a:cubicBezTo>
                      <a:pt x="5162" y="349"/>
                      <a:pt x="5161" y="323"/>
                      <a:pt x="5158" y="308"/>
                    </a:cubicBezTo>
                    <a:cubicBezTo>
                      <a:pt x="5152" y="284"/>
                      <a:pt x="5143" y="265"/>
                      <a:pt x="5130" y="249"/>
                    </a:cubicBezTo>
                    <a:cubicBezTo>
                      <a:pt x="5117" y="233"/>
                      <a:pt x="5098" y="220"/>
                      <a:pt x="5070" y="211"/>
                    </a:cubicBezTo>
                    <a:cubicBezTo>
                      <a:pt x="5043" y="200"/>
                      <a:pt x="5007" y="195"/>
                      <a:pt x="4964" y="195"/>
                    </a:cubicBezTo>
                    <a:cubicBezTo>
                      <a:pt x="4920" y="195"/>
                      <a:pt x="4881" y="201"/>
                      <a:pt x="4848" y="212"/>
                    </a:cubicBezTo>
                    <a:cubicBezTo>
                      <a:pt x="4814" y="225"/>
                      <a:pt x="4789" y="242"/>
                      <a:pt x="4771" y="265"/>
                    </a:cubicBezTo>
                    <a:cubicBezTo>
                      <a:pt x="4753" y="286"/>
                      <a:pt x="4741" y="316"/>
                      <a:pt x="4733" y="352"/>
                    </a:cubicBezTo>
                    <a:lnTo>
                      <a:pt x="4817" y="364"/>
                    </a:lnTo>
                    <a:cubicBezTo>
                      <a:pt x="4826" y="328"/>
                      <a:pt x="4841" y="302"/>
                      <a:pt x="4861" y="288"/>
                    </a:cubicBezTo>
                    <a:cubicBezTo>
                      <a:pt x="4880" y="273"/>
                      <a:pt x="4910" y="267"/>
                      <a:pt x="4951" y="267"/>
                    </a:cubicBezTo>
                    <a:cubicBezTo>
                      <a:pt x="4994" y="267"/>
                      <a:pt x="5028" y="276"/>
                      <a:pt x="5049" y="296"/>
                    </a:cubicBezTo>
                    <a:cubicBezTo>
                      <a:pt x="5066" y="310"/>
                      <a:pt x="5074" y="334"/>
                      <a:pt x="5074" y="370"/>
                    </a:cubicBezTo>
                    <a:cubicBezTo>
                      <a:pt x="5074" y="373"/>
                      <a:pt x="5074" y="381"/>
                      <a:pt x="5074" y="393"/>
                    </a:cubicBezTo>
                    <a:cubicBezTo>
                      <a:pt x="5041" y="404"/>
                      <a:pt x="4989" y="414"/>
                      <a:pt x="4919" y="422"/>
                    </a:cubicBezTo>
                    <a:cubicBezTo>
                      <a:pt x="4885" y="426"/>
                      <a:pt x="4860" y="431"/>
                      <a:pt x="4842" y="435"/>
                    </a:cubicBezTo>
                    <a:cubicBezTo>
                      <a:pt x="4819" y="442"/>
                      <a:pt x="4799" y="451"/>
                      <a:pt x="4780" y="463"/>
                    </a:cubicBezTo>
                    <a:cubicBezTo>
                      <a:pt x="4761" y="476"/>
                      <a:pt x="4746" y="493"/>
                      <a:pt x="4735" y="514"/>
                    </a:cubicBezTo>
                    <a:cubicBezTo>
                      <a:pt x="4724" y="533"/>
                      <a:pt x="4718" y="557"/>
                      <a:pt x="4718" y="581"/>
                    </a:cubicBezTo>
                    <a:cubicBezTo>
                      <a:pt x="4718" y="624"/>
                      <a:pt x="4733" y="659"/>
                      <a:pt x="4763" y="686"/>
                    </a:cubicBezTo>
                    <a:cubicBezTo>
                      <a:pt x="4794" y="713"/>
                      <a:pt x="4837" y="727"/>
                      <a:pt x="4893" y="727"/>
                    </a:cubicBezTo>
                    <a:cubicBezTo>
                      <a:pt x="4927" y="727"/>
                      <a:pt x="4959" y="721"/>
                      <a:pt x="4988" y="710"/>
                    </a:cubicBezTo>
                    <a:cubicBezTo>
                      <a:pt x="5018" y="699"/>
                      <a:pt x="5048" y="680"/>
                      <a:pt x="5081" y="652"/>
                    </a:cubicBezTo>
                    <a:cubicBezTo>
                      <a:pt x="5084" y="677"/>
                      <a:pt x="5089" y="698"/>
                      <a:pt x="5098" y="716"/>
                    </a:cubicBezTo>
                    <a:close/>
                    <a:moveTo>
                      <a:pt x="5074" y="492"/>
                    </a:moveTo>
                    <a:cubicBezTo>
                      <a:pt x="5074" y="530"/>
                      <a:pt x="5069" y="559"/>
                      <a:pt x="5059" y="578"/>
                    </a:cubicBezTo>
                    <a:cubicBezTo>
                      <a:pt x="5048" y="603"/>
                      <a:pt x="5029" y="623"/>
                      <a:pt x="5002" y="638"/>
                    </a:cubicBezTo>
                    <a:cubicBezTo>
                      <a:pt x="4977" y="652"/>
                      <a:pt x="4947" y="659"/>
                      <a:pt x="4914" y="659"/>
                    </a:cubicBezTo>
                    <a:cubicBezTo>
                      <a:pt x="4879" y="659"/>
                      <a:pt x="4854" y="651"/>
                      <a:pt x="4837" y="637"/>
                    </a:cubicBezTo>
                    <a:cubicBezTo>
                      <a:pt x="4819" y="621"/>
                      <a:pt x="4810" y="602"/>
                      <a:pt x="4810" y="578"/>
                    </a:cubicBezTo>
                    <a:cubicBezTo>
                      <a:pt x="4810" y="564"/>
                      <a:pt x="4814" y="550"/>
                      <a:pt x="4822" y="538"/>
                    </a:cubicBezTo>
                    <a:cubicBezTo>
                      <a:pt x="4830" y="525"/>
                      <a:pt x="4842" y="516"/>
                      <a:pt x="4857" y="510"/>
                    </a:cubicBezTo>
                    <a:cubicBezTo>
                      <a:pt x="4871" y="504"/>
                      <a:pt x="4897" y="498"/>
                      <a:pt x="4932" y="493"/>
                    </a:cubicBezTo>
                    <a:cubicBezTo>
                      <a:pt x="4995" y="484"/>
                      <a:pt x="5043" y="473"/>
                      <a:pt x="5074" y="460"/>
                    </a:cubicBezTo>
                    <a:lnTo>
                      <a:pt x="5074" y="492"/>
                    </a:lnTo>
                    <a:close/>
                    <a:moveTo>
                      <a:pt x="5445" y="642"/>
                    </a:moveTo>
                    <a:cubicBezTo>
                      <a:pt x="5432" y="642"/>
                      <a:pt x="5422" y="640"/>
                      <a:pt x="5415" y="637"/>
                    </a:cubicBezTo>
                    <a:cubicBezTo>
                      <a:pt x="5409" y="632"/>
                      <a:pt x="5404" y="627"/>
                      <a:pt x="5401" y="619"/>
                    </a:cubicBezTo>
                    <a:cubicBezTo>
                      <a:pt x="5398" y="612"/>
                      <a:pt x="5396" y="596"/>
                      <a:pt x="5396" y="572"/>
                    </a:cubicBezTo>
                    <a:lnTo>
                      <a:pt x="5396" y="273"/>
                    </a:lnTo>
                    <a:lnTo>
                      <a:pt x="5482" y="273"/>
                    </a:lnTo>
                    <a:lnTo>
                      <a:pt x="5482" y="206"/>
                    </a:lnTo>
                    <a:lnTo>
                      <a:pt x="5396" y="206"/>
                    </a:lnTo>
                    <a:lnTo>
                      <a:pt x="5396" y="28"/>
                    </a:lnTo>
                    <a:lnTo>
                      <a:pt x="5309" y="80"/>
                    </a:lnTo>
                    <a:lnTo>
                      <a:pt x="5309" y="206"/>
                    </a:lnTo>
                    <a:lnTo>
                      <a:pt x="5245" y="206"/>
                    </a:lnTo>
                    <a:lnTo>
                      <a:pt x="5245" y="273"/>
                    </a:lnTo>
                    <a:lnTo>
                      <a:pt x="5309" y="273"/>
                    </a:lnTo>
                    <a:lnTo>
                      <a:pt x="5309" y="567"/>
                    </a:lnTo>
                    <a:cubicBezTo>
                      <a:pt x="5309" y="619"/>
                      <a:pt x="5313" y="652"/>
                      <a:pt x="5320" y="669"/>
                    </a:cubicBezTo>
                    <a:cubicBezTo>
                      <a:pt x="5327" y="685"/>
                      <a:pt x="5339" y="699"/>
                      <a:pt x="5356" y="708"/>
                    </a:cubicBezTo>
                    <a:cubicBezTo>
                      <a:pt x="5373" y="718"/>
                      <a:pt x="5398" y="723"/>
                      <a:pt x="5429" y="723"/>
                    </a:cubicBezTo>
                    <a:cubicBezTo>
                      <a:pt x="5448" y="723"/>
                      <a:pt x="5470" y="720"/>
                      <a:pt x="5494" y="715"/>
                    </a:cubicBezTo>
                    <a:lnTo>
                      <a:pt x="5482" y="639"/>
                    </a:lnTo>
                    <a:cubicBezTo>
                      <a:pt x="5467" y="641"/>
                      <a:pt x="5454" y="642"/>
                      <a:pt x="5445" y="642"/>
                    </a:cubicBezTo>
                    <a:close/>
                    <a:moveTo>
                      <a:pt x="5655" y="110"/>
                    </a:moveTo>
                    <a:lnTo>
                      <a:pt x="5655" y="12"/>
                    </a:lnTo>
                    <a:lnTo>
                      <a:pt x="5568" y="12"/>
                    </a:lnTo>
                    <a:lnTo>
                      <a:pt x="5568" y="110"/>
                    </a:lnTo>
                    <a:lnTo>
                      <a:pt x="5655" y="110"/>
                    </a:lnTo>
                    <a:close/>
                    <a:moveTo>
                      <a:pt x="5655" y="716"/>
                    </a:moveTo>
                    <a:lnTo>
                      <a:pt x="5655" y="206"/>
                    </a:lnTo>
                    <a:lnTo>
                      <a:pt x="5568" y="206"/>
                    </a:lnTo>
                    <a:lnTo>
                      <a:pt x="5568" y="716"/>
                    </a:lnTo>
                    <a:lnTo>
                      <a:pt x="5655" y="716"/>
                    </a:lnTo>
                    <a:close/>
                    <a:moveTo>
                      <a:pt x="5820" y="658"/>
                    </a:moveTo>
                    <a:cubicBezTo>
                      <a:pt x="5864" y="704"/>
                      <a:pt x="5922" y="727"/>
                      <a:pt x="5993" y="727"/>
                    </a:cubicBezTo>
                    <a:cubicBezTo>
                      <a:pt x="6038" y="727"/>
                      <a:pt x="6079" y="716"/>
                      <a:pt x="6117" y="696"/>
                    </a:cubicBezTo>
                    <a:cubicBezTo>
                      <a:pt x="6154" y="675"/>
                      <a:pt x="6183" y="646"/>
                      <a:pt x="6203" y="608"/>
                    </a:cubicBezTo>
                    <a:cubicBezTo>
                      <a:pt x="6222" y="571"/>
                      <a:pt x="6232" y="519"/>
                      <a:pt x="6232" y="454"/>
                    </a:cubicBezTo>
                    <a:cubicBezTo>
                      <a:pt x="6232" y="373"/>
                      <a:pt x="6209" y="310"/>
                      <a:pt x="6165" y="264"/>
                    </a:cubicBezTo>
                    <a:cubicBezTo>
                      <a:pt x="6121" y="217"/>
                      <a:pt x="6064" y="195"/>
                      <a:pt x="5993" y="195"/>
                    </a:cubicBezTo>
                    <a:cubicBezTo>
                      <a:pt x="5930" y="195"/>
                      <a:pt x="5877" y="213"/>
                      <a:pt x="5833" y="252"/>
                    </a:cubicBezTo>
                    <a:cubicBezTo>
                      <a:pt x="5781" y="297"/>
                      <a:pt x="5754" y="367"/>
                      <a:pt x="5754" y="460"/>
                    </a:cubicBezTo>
                    <a:cubicBezTo>
                      <a:pt x="5754" y="547"/>
                      <a:pt x="5776" y="613"/>
                      <a:pt x="5820" y="658"/>
                    </a:cubicBezTo>
                    <a:close/>
                    <a:moveTo>
                      <a:pt x="5886" y="315"/>
                    </a:moveTo>
                    <a:cubicBezTo>
                      <a:pt x="5914" y="282"/>
                      <a:pt x="5950" y="267"/>
                      <a:pt x="5993" y="267"/>
                    </a:cubicBezTo>
                    <a:cubicBezTo>
                      <a:pt x="6036" y="267"/>
                      <a:pt x="6072" y="282"/>
                      <a:pt x="6100" y="315"/>
                    </a:cubicBezTo>
                    <a:cubicBezTo>
                      <a:pt x="6129" y="347"/>
                      <a:pt x="6144" y="395"/>
                      <a:pt x="6144" y="458"/>
                    </a:cubicBezTo>
                    <a:cubicBezTo>
                      <a:pt x="6144" y="525"/>
                      <a:pt x="6129" y="575"/>
                      <a:pt x="6100" y="607"/>
                    </a:cubicBezTo>
                    <a:cubicBezTo>
                      <a:pt x="6072" y="639"/>
                      <a:pt x="6036" y="656"/>
                      <a:pt x="5993" y="656"/>
                    </a:cubicBezTo>
                    <a:cubicBezTo>
                      <a:pt x="5950" y="656"/>
                      <a:pt x="5914" y="640"/>
                      <a:pt x="5886" y="608"/>
                    </a:cubicBezTo>
                    <a:cubicBezTo>
                      <a:pt x="5857" y="576"/>
                      <a:pt x="5842" y="526"/>
                      <a:pt x="5842" y="461"/>
                    </a:cubicBezTo>
                    <a:cubicBezTo>
                      <a:pt x="5842" y="396"/>
                      <a:pt x="5857" y="347"/>
                      <a:pt x="5886" y="315"/>
                    </a:cubicBezTo>
                    <a:close/>
                    <a:moveTo>
                      <a:pt x="6420" y="716"/>
                    </a:moveTo>
                    <a:lnTo>
                      <a:pt x="6420" y="438"/>
                    </a:lnTo>
                    <a:cubicBezTo>
                      <a:pt x="6420" y="372"/>
                      <a:pt x="6434" y="328"/>
                      <a:pt x="6460" y="305"/>
                    </a:cubicBezTo>
                    <a:cubicBezTo>
                      <a:pt x="6487" y="281"/>
                      <a:pt x="6518" y="270"/>
                      <a:pt x="6555" y="270"/>
                    </a:cubicBezTo>
                    <a:cubicBezTo>
                      <a:pt x="6578" y="270"/>
                      <a:pt x="6598" y="274"/>
                      <a:pt x="6615" y="285"/>
                    </a:cubicBezTo>
                    <a:cubicBezTo>
                      <a:pt x="6633" y="295"/>
                      <a:pt x="6644" y="310"/>
                      <a:pt x="6651" y="327"/>
                    </a:cubicBezTo>
                    <a:cubicBezTo>
                      <a:pt x="6658" y="344"/>
                      <a:pt x="6661" y="371"/>
                      <a:pt x="6661" y="406"/>
                    </a:cubicBezTo>
                    <a:lnTo>
                      <a:pt x="6661" y="716"/>
                    </a:lnTo>
                    <a:lnTo>
                      <a:pt x="6748" y="716"/>
                    </a:lnTo>
                    <a:lnTo>
                      <a:pt x="6748" y="402"/>
                    </a:lnTo>
                    <a:cubicBezTo>
                      <a:pt x="6748" y="363"/>
                      <a:pt x="6746" y="334"/>
                      <a:pt x="6743" y="319"/>
                    </a:cubicBezTo>
                    <a:cubicBezTo>
                      <a:pt x="6738" y="294"/>
                      <a:pt x="6729" y="273"/>
                      <a:pt x="6716" y="255"/>
                    </a:cubicBezTo>
                    <a:cubicBezTo>
                      <a:pt x="6703" y="237"/>
                      <a:pt x="6684" y="222"/>
                      <a:pt x="6658" y="212"/>
                    </a:cubicBezTo>
                    <a:cubicBezTo>
                      <a:pt x="6633" y="201"/>
                      <a:pt x="6604" y="195"/>
                      <a:pt x="6573" y="195"/>
                    </a:cubicBezTo>
                    <a:cubicBezTo>
                      <a:pt x="6503" y="195"/>
                      <a:pt x="6449" y="222"/>
                      <a:pt x="6411" y="278"/>
                    </a:cubicBezTo>
                    <a:lnTo>
                      <a:pt x="6411" y="206"/>
                    </a:lnTo>
                    <a:lnTo>
                      <a:pt x="6333" y="206"/>
                    </a:lnTo>
                    <a:lnTo>
                      <a:pt x="6333" y="716"/>
                    </a:lnTo>
                    <a:lnTo>
                      <a:pt x="6420" y="716"/>
                    </a:lnTo>
                    <a:close/>
                    <a:moveTo>
                      <a:pt x="7419" y="716"/>
                    </a:moveTo>
                    <a:lnTo>
                      <a:pt x="7419" y="634"/>
                    </a:lnTo>
                    <a:lnTo>
                      <a:pt x="6987" y="634"/>
                    </a:lnTo>
                    <a:lnTo>
                      <a:pt x="6987" y="394"/>
                    </a:lnTo>
                    <a:lnTo>
                      <a:pt x="7375" y="394"/>
                    </a:lnTo>
                    <a:lnTo>
                      <a:pt x="7375" y="311"/>
                    </a:lnTo>
                    <a:lnTo>
                      <a:pt x="6987" y="311"/>
                    </a:lnTo>
                    <a:lnTo>
                      <a:pt x="6987" y="94"/>
                    </a:lnTo>
                    <a:lnTo>
                      <a:pt x="7402" y="94"/>
                    </a:lnTo>
                    <a:lnTo>
                      <a:pt x="7402" y="12"/>
                    </a:lnTo>
                    <a:lnTo>
                      <a:pt x="6893" y="12"/>
                    </a:lnTo>
                    <a:lnTo>
                      <a:pt x="6893" y="716"/>
                    </a:lnTo>
                    <a:lnTo>
                      <a:pt x="7419" y="716"/>
                    </a:lnTo>
                    <a:close/>
                    <a:moveTo>
                      <a:pt x="8009" y="418"/>
                    </a:moveTo>
                    <a:cubicBezTo>
                      <a:pt x="8009" y="507"/>
                      <a:pt x="7994" y="567"/>
                      <a:pt x="7966" y="598"/>
                    </a:cubicBezTo>
                    <a:cubicBezTo>
                      <a:pt x="7936" y="629"/>
                      <a:pt x="7888" y="644"/>
                      <a:pt x="7819" y="644"/>
                    </a:cubicBezTo>
                    <a:cubicBezTo>
                      <a:pt x="7780" y="644"/>
                      <a:pt x="7746" y="637"/>
                      <a:pt x="7719" y="621"/>
                    </a:cubicBezTo>
                    <a:cubicBezTo>
                      <a:pt x="7691" y="605"/>
                      <a:pt x="7671" y="582"/>
                      <a:pt x="7660" y="554"/>
                    </a:cubicBezTo>
                    <a:cubicBezTo>
                      <a:pt x="7649" y="524"/>
                      <a:pt x="7643" y="480"/>
                      <a:pt x="7643" y="418"/>
                    </a:cubicBezTo>
                    <a:lnTo>
                      <a:pt x="7643" y="12"/>
                    </a:lnTo>
                    <a:lnTo>
                      <a:pt x="7549" y="12"/>
                    </a:lnTo>
                    <a:lnTo>
                      <a:pt x="7549" y="419"/>
                    </a:lnTo>
                    <a:cubicBezTo>
                      <a:pt x="7549" y="493"/>
                      <a:pt x="7558" y="552"/>
                      <a:pt x="7576" y="595"/>
                    </a:cubicBezTo>
                    <a:cubicBezTo>
                      <a:pt x="7594" y="639"/>
                      <a:pt x="7624" y="671"/>
                      <a:pt x="7666" y="694"/>
                    </a:cubicBezTo>
                    <a:cubicBezTo>
                      <a:pt x="7708" y="716"/>
                      <a:pt x="7762" y="728"/>
                      <a:pt x="7828" y="728"/>
                    </a:cubicBezTo>
                    <a:cubicBezTo>
                      <a:pt x="7896" y="728"/>
                      <a:pt x="7950" y="715"/>
                      <a:pt x="7992" y="689"/>
                    </a:cubicBezTo>
                    <a:cubicBezTo>
                      <a:pt x="8034" y="663"/>
                      <a:pt x="8062" y="629"/>
                      <a:pt x="8079" y="587"/>
                    </a:cubicBezTo>
                    <a:cubicBezTo>
                      <a:pt x="8095" y="546"/>
                      <a:pt x="8102" y="489"/>
                      <a:pt x="8102" y="419"/>
                    </a:cubicBezTo>
                    <a:lnTo>
                      <a:pt x="8102" y="12"/>
                    </a:lnTo>
                    <a:lnTo>
                      <a:pt x="8009" y="12"/>
                    </a:lnTo>
                    <a:lnTo>
                      <a:pt x="8009" y="418"/>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grpSp>
        <p:grpSp>
          <p:nvGrpSpPr>
            <p:cNvPr id="72" name="Group 88">
              <a:extLst>
                <a:ext uri="{FF2B5EF4-FFF2-40B4-BE49-F238E27FC236}">
                  <a16:creationId xmlns:a16="http://schemas.microsoft.com/office/drawing/2014/main" id="{57694EA1-46A1-BE27-6B65-612AFBA64B2E}"/>
                </a:ext>
              </a:extLst>
            </p:cNvPr>
            <p:cNvGrpSpPr>
              <a:grpSpLocks noChangeAspect="1"/>
            </p:cNvGrpSpPr>
            <p:nvPr userDrawn="1"/>
          </p:nvGrpSpPr>
          <p:grpSpPr bwMode="auto">
            <a:xfrm>
              <a:off x="7550771" y="5350614"/>
              <a:ext cx="1237488" cy="588264"/>
              <a:chOff x="2622" y="1581"/>
              <a:chExt cx="2436" cy="1158"/>
            </a:xfrm>
          </p:grpSpPr>
          <p:sp>
            <p:nvSpPr>
              <p:cNvPr id="108" name="AutoShape 87">
                <a:extLst>
                  <a:ext uri="{FF2B5EF4-FFF2-40B4-BE49-F238E27FC236}">
                    <a16:creationId xmlns:a16="http://schemas.microsoft.com/office/drawing/2014/main" id="{314ED35D-8C03-7987-6ED4-2292AAAC508E}"/>
                  </a:ext>
                </a:extLst>
              </p:cNvPr>
              <p:cNvSpPr>
                <a:spLocks noChangeAspect="1" noChangeArrowheads="1" noTextEdit="1"/>
              </p:cNvSpPr>
              <p:nvPr userDrawn="1"/>
            </p:nvSpPr>
            <p:spPr bwMode="auto">
              <a:xfrm>
                <a:off x="2622" y="1581"/>
                <a:ext cx="2436" cy="1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09" name="Freeform 89">
                <a:extLst>
                  <a:ext uri="{FF2B5EF4-FFF2-40B4-BE49-F238E27FC236}">
                    <a16:creationId xmlns:a16="http://schemas.microsoft.com/office/drawing/2014/main" id="{6DBCB448-384E-615C-A24D-34B9131589C2}"/>
                  </a:ext>
                </a:extLst>
              </p:cNvPr>
              <p:cNvSpPr>
                <a:spLocks noEditPoints="1"/>
              </p:cNvSpPr>
              <p:nvPr userDrawn="1"/>
            </p:nvSpPr>
            <p:spPr bwMode="auto">
              <a:xfrm>
                <a:off x="3256" y="1581"/>
                <a:ext cx="1190" cy="803"/>
              </a:xfrm>
              <a:custGeom>
                <a:avLst/>
                <a:gdLst>
                  <a:gd name="T0" fmla="*/ 3499 w 5235"/>
                  <a:gd name="T1" fmla="*/ 314 h 3526"/>
                  <a:gd name="T2" fmla="*/ 4028 w 5235"/>
                  <a:gd name="T3" fmla="*/ 0 h 3526"/>
                  <a:gd name="T4" fmla="*/ 3860 w 5235"/>
                  <a:gd name="T5" fmla="*/ 0 h 3526"/>
                  <a:gd name="T6" fmla="*/ 3376 w 5235"/>
                  <a:gd name="T7" fmla="*/ 218 h 3526"/>
                  <a:gd name="T8" fmla="*/ 2881 w 5235"/>
                  <a:gd name="T9" fmla="*/ 0 h 3526"/>
                  <a:gd name="T10" fmla="*/ 2724 w 5235"/>
                  <a:gd name="T11" fmla="*/ 0 h 3526"/>
                  <a:gd name="T12" fmla="*/ 3256 w 5235"/>
                  <a:gd name="T13" fmla="*/ 314 h 3526"/>
                  <a:gd name="T14" fmla="*/ 3499 w 5235"/>
                  <a:gd name="T15" fmla="*/ 314 h 3526"/>
                  <a:gd name="T16" fmla="*/ 3756 w 5235"/>
                  <a:gd name="T17" fmla="*/ 2013 h 3526"/>
                  <a:gd name="T18" fmla="*/ 4183 w 5235"/>
                  <a:gd name="T19" fmla="*/ 1627 h 3526"/>
                  <a:gd name="T20" fmla="*/ 3587 w 5235"/>
                  <a:gd name="T21" fmla="*/ 1206 h 3526"/>
                  <a:gd name="T22" fmla="*/ 2803 w 5235"/>
                  <a:gd name="T23" fmla="*/ 863 h 3526"/>
                  <a:gd name="T24" fmla="*/ 2794 w 5235"/>
                  <a:gd name="T25" fmla="*/ 804 h 3526"/>
                  <a:gd name="T26" fmla="*/ 3344 w 5235"/>
                  <a:gd name="T27" fmla="*/ 479 h 3526"/>
                  <a:gd name="T28" fmla="*/ 3940 w 5235"/>
                  <a:gd name="T29" fmla="*/ 670 h 3526"/>
                  <a:gd name="T30" fmla="*/ 4083 w 5235"/>
                  <a:gd name="T31" fmla="*/ 623 h 3526"/>
                  <a:gd name="T32" fmla="*/ 3344 w 5235"/>
                  <a:gd name="T33" fmla="*/ 413 h 3526"/>
                  <a:gd name="T34" fmla="*/ 2726 w 5235"/>
                  <a:gd name="T35" fmla="*/ 530 h 3526"/>
                  <a:gd name="T36" fmla="*/ 2726 w 5235"/>
                  <a:gd name="T37" fmla="*/ 2 h 3526"/>
                  <a:gd name="T38" fmla="*/ 2345 w 5235"/>
                  <a:gd name="T39" fmla="*/ 2 h 3526"/>
                  <a:gd name="T40" fmla="*/ 1374 w 5235"/>
                  <a:gd name="T41" fmla="*/ 1263 h 3526"/>
                  <a:gd name="T42" fmla="*/ 1365 w 5235"/>
                  <a:gd name="T43" fmla="*/ 1263 h 3526"/>
                  <a:gd name="T44" fmla="*/ 375 w 5235"/>
                  <a:gd name="T45" fmla="*/ 2 h 3526"/>
                  <a:gd name="T46" fmla="*/ 0 w 5235"/>
                  <a:gd name="T47" fmla="*/ 2 h 3526"/>
                  <a:gd name="T48" fmla="*/ 0 w 5235"/>
                  <a:gd name="T49" fmla="*/ 1543 h 3526"/>
                  <a:gd name="T50" fmla="*/ 181 w 5235"/>
                  <a:gd name="T51" fmla="*/ 1543 h 3526"/>
                  <a:gd name="T52" fmla="*/ 181 w 5235"/>
                  <a:gd name="T53" fmla="*/ 195 h 3526"/>
                  <a:gd name="T54" fmla="*/ 1268 w 5235"/>
                  <a:gd name="T55" fmla="*/ 1570 h 3526"/>
                  <a:gd name="T56" fmla="*/ 936 w 5235"/>
                  <a:gd name="T57" fmla="*/ 1570 h 3526"/>
                  <a:gd name="T58" fmla="*/ 936 w 5235"/>
                  <a:gd name="T59" fmla="*/ 3113 h 3526"/>
                  <a:gd name="T60" fmla="*/ 1090 w 5235"/>
                  <a:gd name="T61" fmla="*/ 3113 h 3526"/>
                  <a:gd name="T62" fmla="*/ 1090 w 5235"/>
                  <a:gd name="T63" fmla="*/ 1765 h 3526"/>
                  <a:gd name="T64" fmla="*/ 2192 w 5235"/>
                  <a:gd name="T65" fmla="*/ 3156 h 3526"/>
                  <a:gd name="T66" fmla="*/ 2197 w 5235"/>
                  <a:gd name="T67" fmla="*/ 3156 h 3526"/>
                  <a:gd name="T68" fmla="*/ 3308 w 5235"/>
                  <a:gd name="T69" fmla="*/ 1745 h 3526"/>
                  <a:gd name="T70" fmla="*/ 3308 w 5235"/>
                  <a:gd name="T71" fmla="*/ 3113 h 3526"/>
                  <a:gd name="T72" fmla="*/ 3633 w 5235"/>
                  <a:gd name="T73" fmla="*/ 3113 h 3526"/>
                  <a:gd name="T74" fmla="*/ 3633 w 5235"/>
                  <a:gd name="T75" fmla="*/ 2086 h 3526"/>
                  <a:gd name="T76" fmla="*/ 4208 w 5235"/>
                  <a:gd name="T77" fmla="*/ 2086 h 3526"/>
                  <a:gd name="T78" fmla="*/ 4208 w 5235"/>
                  <a:gd name="T79" fmla="*/ 3526 h 3526"/>
                  <a:gd name="T80" fmla="*/ 4542 w 5235"/>
                  <a:gd name="T81" fmla="*/ 3526 h 3526"/>
                  <a:gd name="T82" fmla="*/ 4542 w 5235"/>
                  <a:gd name="T83" fmla="*/ 2086 h 3526"/>
                  <a:gd name="T84" fmla="*/ 5235 w 5235"/>
                  <a:gd name="T85" fmla="*/ 2086 h 3526"/>
                  <a:gd name="T86" fmla="*/ 5235 w 5235"/>
                  <a:gd name="T87" fmla="*/ 2013 h 3526"/>
                  <a:gd name="T88" fmla="*/ 3756 w 5235"/>
                  <a:gd name="T89" fmla="*/ 2013 h 3526"/>
                  <a:gd name="T90" fmla="*/ 3631 w 5235"/>
                  <a:gd name="T91" fmla="*/ 1925 h 3526"/>
                  <a:gd name="T92" fmla="*/ 3631 w 5235"/>
                  <a:gd name="T93" fmla="*/ 1570 h 3526"/>
                  <a:gd name="T94" fmla="*/ 3251 w 5235"/>
                  <a:gd name="T95" fmla="*/ 1570 h 3526"/>
                  <a:gd name="T96" fmla="*/ 2940 w 5235"/>
                  <a:gd name="T97" fmla="*/ 1974 h 3526"/>
                  <a:gd name="T98" fmla="*/ 2608 w 5235"/>
                  <a:gd name="T99" fmla="*/ 1793 h 3526"/>
                  <a:gd name="T100" fmla="*/ 2451 w 5235"/>
                  <a:gd name="T101" fmla="*/ 1852 h 3526"/>
                  <a:gd name="T102" fmla="*/ 2881 w 5235"/>
                  <a:gd name="T103" fmla="*/ 2052 h 3526"/>
                  <a:gd name="T104" fmla="*/ 2281 w 5235"/>
                  <a:gd name="T105" fmla="*/ 2831 h 3526"/>
                  <a:gd name="T106" fmla="*/ 2269 w 5235"/>
                  <a:gd name="T107" fmla="*/ 2831 h 3526"/>
                  <a:gd name="T108" fmla="*/ 1290 w 5235"/>
                  <a:gd name="T109" fmla="*/ 1584 h 3526"/>
                  <a:gd name="T110" fmla="*/ 2397 w 5235"/>
                  <a:gd name="T111" fmla="*/ 177 h 3526"/>
                  <a:gd name="T112" fmla="*/ 2397 w 5235"/>
                  <a:gd name="T113" fmla="*/ 1543 h 3526"/>
                  <a:gd name="T114" fmla="*/ 2722 w 5235"/>
                  <a:gd name="T115" fmla="*/ 1543 h 3526"/>
                  <a:gd name="T116" fmla="*/ 2722 w 5235"/>
                  <a:gd name="T117" fmla="*/ 1168 h 3526"/>
                  <a:gd name="T118" fmla="*/ 3369 w 5235"/>
                  <a:gd name="T119" fmla="*/ 1336 h 3526"/>
                  <a:gd name="T120" fmla="*/ 3828 w 5235"/>
                  <a:gd name="T121" fmla="*/ 1677 h 3526"/>
                  <a:gd name="T122" fmla="*/ 3631 w 5235"/>
                  <a:gd name="T123" fmla="*/ 1925 h 3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235" h="3526">
                    <a:moveTo>
                      <a:pt x="3499" y="314"/>
                    </a:moveTo>
                    <a:lnTo>
                      <a:pt x="4028" y="0"/>
                    </a:lnTo>
                    <a:lnTo>
                      <a:pt x="3860" y="0"/>
                    </a:lnTo>
                    <a:lnTo>
                      <a:pt x="3376" y="218"/>
                    </a:lnTo>
                    <a:lnTo>
                      <a:pt x="2881" y="0"/>
                    </a:lnTo>
                    <a:lnTo>
                      <a:pt x="2724" y="0"/>
                    </a:lnTo>
                    <a:lnTo>
                      <a:pt x="3256" y="314"/>
                    </a:lnTo>
                    <a:lnTo>
                      <a:pt x="3499" y="314"/>
                    </a:lnTo>
                    <a:close/>
                    <a:moveTo>
                      <a:pt x="3756" y="2013"/>
                    </a:moveTo>
                    <a:cubicBezTo>
                      <a:pt x="3987" y="1938"/>
                      <a:pt x="4160" y="1809"/>
                      <a:pt x="4183" y="1627"/>
                    </a:cubicBezTo>
                    <a:cubicBezTo>
                      <a:pt x="4183" y="1370"/>
                      <a:pt x="3883" y="1266"/>
                      <a:pt x="3587" y="1206"/>
                    </a:cubicBezTo>
                    <a:cubicBezTo>
                      <a:pt x="3156" y="1120"/>
                      <a:pt x="2851" y="1048"/>
                      <a:pt x="2803" y="863"/>
                    </a:cubicBezTo>
                    <a:cubicBezTo>
                      <a:pt x="2794" y="836"/>
                      <a:pt x="2794" y="823"/>
                      <a:pt x="2794" y="804"/>
                    </a:cubicBezTo>
                    <a:cubicBezTo>
                      <a:pt x="2803" y="604"/>
                      <a:pt x="3085" y="479"/>
                      <a:pt x="3344" y="479"/>
                    </a:cubicBezTo>
                    <a:cubicBezTo>
                      <a:pt x="3606" y="479"/>
                      <a:pt x="3774" y="513"/>
                      <a:pt x="3940" y="670"/>
                    </a:cubicBezTo>
                    <a:lnTo>
                      <a:pt x="4083" y="623"/>
                    </a:lnTo>
                    <a:cubicBezTo>
                      <a:pt x="3897" y="457"/>
                      <a:pt x="3644" y="413"/>
                      <a:pt x="3344" y="413"/>
                    </a:cubicBezTo>
                    <a:cubicBezTo>
                      <a:pt x="3094" y="413"/>
                      <a:pt x="2879" y="455"/>
                      <a:pt x="2726" y="530"/>
                    </a:cubicBezTo>
                    <a:lnTo>
                      <a:pt x="2726" y="2"/>
                    </a:lnTo>
                    <a:lnTo>
                      <a:pt x="2345" y="2"/>
                    </a:lnTo>
                    <a:lnTo>
                      <a:pt x="1374" y="1263"/>
                    </a:lnTo>
                    <a:lnTo>
                      <a:pt x="1365" y="1263"/>
                    </a:lnTo>
                    <a:lnTo>
                      <a:pt x="375" y="2"/>
                    </a:lnTo>
                    <a:lnTo>
                      <a:pt x="0" y="2"/>
                    </a:lnTo>
                    <a:lnTo>
                      <a:pt x="0" y="1543"/>
                    </a:lnTo>
                    <a:lnTo>
                      <a:pt x="181" y="1543"/>
                    </a:lnTo>
                    <a:lnTo>
                      <a:pt x="181" y="195"/>
                    </a:lnTo>
                    <a:lnTo>
                      <a:pt x="1268" y="1570"/>
                    </a:lnTo>
                    <a:lnTo>
                      <a:pt x="936" y="1570"/>
                    </a:lnTo>
                    <a:lnTo>
                      <a:pt x="936" y="3113"/>
                    </a:lnTo>
                    <a:lnTo>
                      <a:pt x="1090" y="3113"/>
                    </a:lnTo>
                    <a:lnTo>
                      <a:pt x="1090" y="1765"/>
                    </a:lnTo>
                    <a:lnTo>
                      <a:pt x="2192" y="3156"/>
                    </a:lnTo>
                    <a:lnTo>
                      <a:pt x="2197" y="3156"/>
                    </a:lnTo>
                    <a:lnTo>
                      <a:pt x="3308" y="1745"/>
                    </a:lnTo>
                    <a:lnTo>
                      <a:pt x="3308" y="3113"/>
                    </a:lnTo>
                    <a:lnTo>
                      <a:pt x="3633" y="3113"/>
                    </a:lnTo>
                    <a:lnTo>
                      <a:pt x="3633" y="2086"/>
                    </a:lnTo>
                    <a:lnTo>
                      <a:pt x="4208" y="2086"/>
                    </a:lnTo>
                    <a:lnTo>
                      <a:pt x="4208" y="3526"/>
                    </a:lnTo>
                    <a:lnTo>
                      <a:pt x="4542" y="3526"/>
                    </a:lnTo>
                    <a:lnTo>
                      <a:pt x="4542" y="2086"/>
                    </a:lnTo>
                    <a:lnTo>
                      <a:pt x="5235" y="2086"/>
                    </a:lnTo>
                    <a:lnTo>
                      <a:pt x="5235" y="2013"/>
                    </a:lnTo>
                    <a:lnTo>
                      <a:pt x="3756" y="2013"/>
                    </a:lnTo>
                    <a:close/>
                    <a:moveTo>
                      <a:pt x="3631" y="1925"/>
                    </a:moveTo>
                    <a:lnTo>
                      <a:pt x="3631" y="1570"/>
                    </a:lnTo>
                    <a:lnTo>
                      <a:pt x="3251" y="1570"/>
                    </a:lnTo>
                    <a:lnTo>
                      <a:pt x="2940" y="1974"/>
                    </a:lnTo>
                    <a:cubicBezTo>
                      <a:pt x="2811" y="1940"/>
                      <a:pt x="2695" y="1881"/>
                      <a:pt x="2608" y="1793"/>
                    </a:cubicBezTo>
                    <a:lnTo>
                      <a:pt x="2451" y="1852"/>
                    </a:lnTo>
                    <a:cubicBezTo>
                      <a:pt x="2552" y="1950"/>
                      <a:pt x="2704" y="2015"/>
                      <a:pt x="2881" y="2052"/>
                    </a:cubicBezTo>
                    <a:lnTo>
                      <a:pt x="2281" y="2831"/>
                    </a:lnTo>
                    <a:lnTo>
                      <a:pt x="2269" y="2831"/>
                    </a:lnTo>
                    <a:lnTo>
                      <a:pt x="1290" y="1584"/>
                    </a:lnTo>
                    <a:lnTo>
                      <a:pt x="2397" y="177"/>
                    </a:lnTo>
                    <a:lnTo>
                      <a:pt x="2397" y="1543"/>
                    </a:lnTo>
                    <a:lnTo>
                      <a:pt x="2722" y="1543"/>
                    </a:lnTo>
                    <a:lnTo>
                      <a:pt x="2722" y="1168"/>
                    </a:lnTo>
                    <a:cubicBezTo>
                      <a:pt x="2894" y="1238"/>
                      <a:pt x="3129" y="1281"/>
                      <a:pt x="3369" y="1336"/>
                    </a:cubicBezTo>
                    <a:cubicBezTo>
                      <a:pt x="3722" y="1413"/>
                      <a:pt x="3828" y="1547"/>
                      <a:pt x="3828" y="1677"/>
                    </a:cubicBezTo>
                    <a:cubicBezTo>
                      <a:pt x="3830" y="1775"/>
                      <a:pt x="3758" y="1865"/>
                      <a:pt x="3631" y="1925"/>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10" name="Freeform 90">
                <a:extLst>
                  <a:ext uri="{FF2B5EF4-FFF2-40B4-BE49-F238E27FC236}">
                    <a16:creationId xmlns:a16="http://schemas.microsoft.com/office/drawing/2014/main" id="{CECAF207-179E-EC6C-EABF-6BB6AE6E8A64}"/>
                  </a:ext>
                </a:extLst>
              </p:cNvPr>
              <p:cNvSpPr>
                <a:spLocks/>
              </p:cNvSpPr>
              <p:nvPr userDrawn="1"/>
            </p:nvSpPr>
            <p:spPr bwMode="auto">
              <a:xfrm>
                <a:off x="2622" y="2472"/>
                <a:ext cx="128" cy="111"/>
              </a:xfrm>
              <a:custGeom>
                <a:avLst/>
                <a:gdLst>
                  <a:gd name="T0" fmla="*/ 0 w 564"/>
                  <a:gd name="T1" fmla="*/ 0 h 488"/>
                  <a:gd name="T2" fmla="*/ 79 w 564"/>
                  <a:gd name="T3" fmla="*/ 0 h 488"/>
                  <a:gd name="T4" fmla="*/ 284 w 564"/>
                  <a:gd name="T5" fmla="*/ 443 h 488"/>
                  <a:gd name="T6" fmla="*/ 493 w 564"/>
                  <a:gd name="T7" fmla="*/ 0 h 488"/>
                  <a:gd name="T8" fmla="*/ 564 w 564"/>
                  <a:gd name="T9" fmla="*/ 0 h 488"/>
                  <a:gd name="T10" fmla="*/ 564 w 564"/>
                  <a:gd name="T11" fmla="*/ 488 h 488"/>
                  <a:gd name="T12" fmla="*/ 516 w 564"/>
                  <a:gd name="T13" fmla="*/ 488 h 488"/>
                  <a:gd name="T14" fmla="*/ 518 w 564"/>
                  <a:gd name="T15" fmla="*/ 43 h 488"/>
                  <a:gd name="T16" fmla="*/ 313 w 564"/>
                  <a:gd name="T17" fmla="*/ 488 h 488"/>
                  <a:gd name="T18" fmla="*/ 255 w 564"/>
                  <a:gd name="T19" fmla="*/ 488 h 488"/>
                  <a:gd name="T20" fmla="*/ 43 w 564"/>
                  <a:gd name="T21" fmla="*/ 43 h 488"/>
                  <a:gd name="T22" fmla="*/ 48 w 564"/>
                  <a:gd name="T23" fmla="*/ 488 h 488"/>
                  <a:gd name="T24" fmla="*/ 0 w 564"/>
                  <a:gd name="T25" fmla="*/ 488 h 488"/>
                  <a:gd name="T26" fmla="*/ 0 w 564"/>
                  <a:gd name="T27"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64" h="488">
                    <a:moveTo>
                      <a:pt x="0" y="0"/>
                    </a:moveTo>
                    <a:lnTo>
                      <a:pt x="79" y="0"/>
                    </a:lnTo>
                    <a:lnTo>
                      <a:pt x="284" y="443"/>
                    </a:lnTo>
                    <a:lnTo>
                      <a:pt x="493" y="0"/>
                    </a:lnTo>
                    <a:lnTo>
                      <a:pt x="564" y="0"/>
                    </a:lnTo>
                    <a:lnTo>
                      <a:pt x="564" y="488"/>
                    </a:lnTo>
                    <a:lnTo>
                      <a:pt x="516" y="488"/>
                    </a:lnTo>
                    <a:lnTo>
                      <a:pt x="518" y="43"/>
                    </a:lnTo>
                    <a:lnTo>
                      <a:pt x="313" y="488"/>
                    </a:lnTo>
                    <a:lnTo>
                      <a:pt x="255" y="488"/>
                    </a:lnTo>
                    <a:lnTo>
                      <a:pt x="43" y="43"/>
                    </a:lnTo>
                    <a:lnTo>
                      <a:pt x="48"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11" name="Rectangle 91">
                <a:extLst>
                  <a:ext uri="{FF2B5EF4-FFF2-40B4-BE49-F238E27FC236}">
                    <a16:creationId xmlns:a16="http://schemas.microsoft.com/office/drawing/2014/main" id="{23988A0B-B4EB-0611-2ED6-4043C0C93055}"/>
                  </a:ext>
                </a:extLst>
              </p:cNvPr>
              <p:cNvSpPr>
                <a:spLocks noChangeArrowheads="1"/>
              </p:cNvSpPr>
              <p:nvPr userDrawn="1"/>
            </p:nvSpPr>
            <p:spPr bwMode="auto">
              <a:xfrm>
                <a:off x="2792" y="2472"/>
                <a:ext cx="11" cy="111"/>
              </a:xfrm>
              <a:prstGeom prst="rect">
                <a:avLst/>
              </a:prstGeom>
              <a:solidFill>
                <a:srgbClr val="14151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7" name="Freeform 92">
                <a:extLst>
                  <a:ext uri="{FF2B5EF4-FFF2-40B4-BE49-F238E27FC236}">
                    <a16:creationId xmlns:a16="http://schemas.microsoft.com/office/drawing/2014/main" id="{8A514CC6-C2BC-21CC-E414-9030CC6D0E48}"/>
                  </a:ext>
                </a:extLst>
              </p:cNvPr>
              <p:cNvSpPr>
                <a:spLocks/>
              </p:cNvSpPr>
              <p:nvPr userDrawn="1"/>
            </p:nvSpPr>
            <p:spPr bwMode="auto">
              <a:xfrm>
                <a:off x="2846" y="2472"/>
                <a:ext cx="102" cy="111"/>
              </a:xfrm>
              <a:custGeom>
                <a:avLst/>
                <a:gdLst>
                  <a:gd name="T0" fmla="*/ 0 w 452"/>
                  <a:gd name="T1" fmla="*/ 0 h 488"/>
                  <a:gd name="T2" fmla="*/ 63 w 452"/>
                  <a:gd name="T3" fmla="*/ 0 h 488"/>
                  <a:gd name="T4" fmla="*/ 404 w 452"/>
                  <a:gd name="T5" fmla="*/ 438 h 488"/>
                  <a:gd name="T6" fmla="*/ 404 w 452"/>
                  <a:gd name="T7" fmla="*/ 0 h 488"/>
                  <a:gd name="T8" fmla="*/ 452 w 452"/>
                  <a:gd name="T9" fmla="*/ 0 h 488"/>
                  <a:gd name="T10" fmla="*/ 452 w 452"/>
                  <a:gd name="T11" fmla="*/ 488 h 488"/>
                  <a:gd name="T12" fmla="*/ 386 w 452"/>
                  <a:gd name="T13" fmla="*/ 488 h 488"/>
                  <a:gd name="T14" fmla="*/ 48 w 452"/>
                  <a:gd name="T15" fmla="*/ 50 h 488"/>
                  <a:gd name="T16" fmla="*/ 48 w 452"/>
                  <a:gd name="T17" fmla="*/ 488 h 488"/>
                  <a:gd name="T18" fmla="*/ 0 w 452"/>
                  <a:gd name="T19" fmla="*/ 488 h 488"/>
                  <a:gd name="T20" fmla="*/ 0 w 452"/>
                  <a:gd name="T21"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2" h="488">
                    <a:moveTo>
                      <a:pt x="0" y="0"/>
                    </a:moveTo>
                    <a:lnTo>
                      <a:pt x="63" y="0"/>
                    </a:lnTo>
                    <a:lnTo>
                      <a:pt x="404" y="438"/>
                    </a:lnTo>
                    <a:lnTo>
                      <a:pt x="404" y="0"/>
                    </a:lnTo>
                    <a:lnTo>
                      <a:pt x="452" y="0"/>
                    </a:lnTo>
                    <a:lnTo>
                      <a:pt x="452" y="488"/>
                    </a:lnTo>
                    <a:lnTo>
                      <a:pt x="386" y="488"/>
                    </a:lnTo>
                    <a:lnTo>
                      <a:pt x="48" y="50"/>
                    </a:lnTo>
                    <a:lnTo>
                      <a:pt x="48"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8" name="Rectangle 93">
                <a:extLst>
                  <a:ext uri="{FF2B5EF4-FFF2-40B4-BE49-F238E27FC236}">
                    <a16:creationId xmlns:a16="http://schemas.microsoft.com/office/drawing/2014/main" id="{B504A301-E2C7-9E01-1D74-B90CA23DAFC2}"/>
                  </a:ext>
                </a:extLst>
              </p:cNvPr>
              <p:cNvSpPr>
                <a:spLocks noChangeArrowheads="1"/>
              </p:cNvSpPr>
              <p:nvPr userDrawn="1"/>
            </p:nvSpPr>
            <p:spPr bwMode="auto">
              <a:xfrm>
                <a:off x="2991" y="2472"/>
                <a:ext cx="11" cy="111"/>
              </a:xfrm>
              <a:prstGeom prst="rect">
                <a:avLst/>
              </a:prstGeom>
              <a:solidFill>
                <a:srgbClr val="14151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9" name="Freeform 94">
                <a:extLst>
                  <a:ext uri="{FF2B5EF4-FFF2-40B4-BE49-F238E27FC236}">
                    <a16:creationId xmlns:a16="http://schemas.microsoft.com/office/drawing/2014/main" id="{7A12416B-86DC-A3FD-F7DB-9281F47C62BC}"/>
                  </a:ext>
                </a:extLst>
              </p:cNvPr>
              <p:cNvSpPr>
                <a:spLocks/>
              </p:cNvSpPr>
              <p:nvPr userDrawn="1"/>
            </p:nvSpPr>
            <p:spPr bwMode="auto">
              <a:xfrm>
                <a:off x="3040" y="2469"/>
                <a:ext cx="92" cy="117"/>
              </a:xfrm>
              <a:custGeom>
                <a:avLst/>
                <a:gdLst>
                  <a:gd name="T0" fmla="*/ 48 w 407"/>
                  <a:gd name="T1" fmla="*/ 339 h 512"/>
                  <a:gd name="T2" fmla="*/ 48 w 407"/>
                  <a:gd name="T3" fmla="*/ 341 h 512"/>
                  <a:gd name="T4" fmla="*/ 202 w 407"/>
                  <a:gd name="T5" fmla="*/ 464 h 512"/>
                  <a:gd name="T6" fmla="*/ 354 w 407"/>
                  <a:gd name="T7" fmla="*/ 364 h 512"/>
                  <a:gd name="T8" fmla="*/ 232 w 407"/>
                  <a:gd name="T9" fmla="*/ 280 h 512"/>
                  <a:gd name="T10" fmla="*/ 129 w 407"/>
                  <a:gd name="T11" fmla="*/ 262 h 512"/>
                  <a:gd name="T12" fmla="*/ 12 w 407"/>
                  <a:gd name="T13" fmla="*/ 141 h 512"/>
                  <a:gd name="T14" fmla="*/ 198 w 407"/>
                  <a:gd name="T15" fmla="*/ 0 h 512"/>
                  <a:gd name="T16" fmla="*/ 389 w 407"/>
                  <a:gd name="T17" fmla="*/ 150 h 512"/>
                  <a:gd name="T18" fmla="*/ 343 w 407"/>
                  <a:gd name="T19" fmla="*/ 150 h 512"/>
                  <a:gd name="T20" fmla="*/ 202 w 407"/>
                  <a:gd name="T21" fmla="*/ 44 h 512"/>
                  <a:gd name="T22" fmla="*/ 64 w 407"/>
                  <a:gd name="T23" fmla="*/ 139 h 512"/>
                  <a:gd name="T24" fmla="*/ 186 w 407"/>
                  <a:gd name="T25" fmla="*/ 221 h 512"/>
                  <a:gd name="T26" fmla="*/ 279 w 407"/>
                  <a:gd name="T27" fmla="*/ 237 h 512"/>
                  <a:gd name="T28" fmla="*/ 407 w 407"/>
                  <a:gd name="T29" fmla="*/ 362 h 512"/>
                  <a:gd name="T30" fmla="*/ 209 w 407"/>
                  <a:gd name="T31" fmla="*/ 512 h 512"/>
                  <a:gd name="T32" fmla="*/ 0 w 407"/>
                  <a:gd name="T33" fmla="*/ 346 h 512"/>
                  <a:gd name="T34" fmla="*/ 0 w 407"/>
                  <a:gd name="T35" fmla="*/ 339 h 512"/>
                  <a:gd name="T36" fmla="*/ 48 w 407"/>
                  <a:gd name="T37" fmla="*/ 339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7" h="512">
                    <a:moveTo>
                      <a:pt x="48" y="339"/>
                    </a:moveTo>
                    <a:lnTo>
                      <a:pt x="48" y="341"/>
                    </a:lnTo>
                    <a:cubicBezTo>
                      <a:pt x="48" y="414"/>
                      <a:pt x="109" y="464"/>
                      <a:pt x="202" y="464"/>
                    </a:cubicBezTo>
                    <a:cubicBezTo>
                      <a:pt x="296" y="464"/>
                      <a:pt x="354" y="423"/>
                      <a:pt x="354" y="364"/>
                    </a:cubicBezTo>
                    <a:cubicBezTo>
                      <a:pt x="354" y="309"/>
                      <a:pt x="314" y="294"/>
                      <a:pt x="232" y="280"/>
                    </a:cubicBezTo>
                    <a:lnTo>
                      <a:pt x="129" y="262"/>
                    </a:lnTo>
                    <a:cubicBezTo>
                      <a:pt x="52" y="248"/>
                      <a:pt x="12" y="209"/>
                      <a:pt x="12" y="141"/>
                    </a:cubicBezTo>
                    <a:cubicBezTo>
                      <a:pt x="12" y="57"/>
                      <a:pt x="82" y="0"/>
                      <a:pt x="198" y="0"/>
                    </a:cubicBezTo>
                    <a:cubicBezTo>
                      <a:pt x="318" y="0"/>
                      <a:pt x="388" y="57"/>
                      <a:pt x="389" y="150"/>
                    </a:cubicBezTo>
                    <a:lnTo>
                      <a:pt x="343" y="150"/>
                    </a:lnTo>
                    <a:cubicBezTo>
                      <a:pt x="337" y="82"/>
                      <a:pt x="287" y="44"/>
                      <a:pt x="202" y="44"/>
                    </a:cubicBezTo>
                    <a:cubicBezTo>
                      <a:pt x="116" y="44"/>
                      <a:pt x="64" y="82"/>
                      <a:pt x="64" y="139"/>
                    </a:cubicBezTo>
                    <a:cubicBezTo>
                      <a:pt x="64" y="191"/>
                      <a:pt x="104" y="207"/>
                      <a:pt x="186" y="221"/>
                    </a:cubicBezTo>
                    <a:lnTo>
                      <a:pt x="279" y="237"/>
                    </a:lnTo>
                    <a:cubicBezTo>
                      <a:pt x="366" y="253"/>
                      <a:pt x="407" y="291"/>
                      <a:pt x="407" y="362"/>
                    </a:cubicBezTo>
                    <a:cubicBezTo>
                      <a:pt x="407" y="455"/>
                      <a:pt x="336" y="512"/>
                      <a:pt x="209" y="512"/>
                    </a:cubicBezTo>
                    <a:cubicBezTo>
                      <a:pt x="79" y="512"/>
                      <a:pt x="0" y="448"/>
                      <a:pt x="0" y="346"/>
                    </a:cubicBezTo>
                    <a:lnTo>
                      <a:pt x="0" y="339"/>
                    </a:lnTo>
                    <a:lnTo>
                      <a:pt x="48" y="339"/>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0" name="Freeform 95">
                <a:extLst>
                  <a:ext uri="{FF2B5EF4-FFF2-40B4-BE49-F238E27FC236}">
                    <a16:creationId xmlns:a16="http://schemas.microsoft.com/office/drawing/2014/main" id="{64CDB228-E15E-2932-D623-53FE1042F6CB}"/>
                  </a:ext>
                </a:extLst>
              </p:cNvPr>
              <p:cNvSpPr>
                <a:spLocks/>
              </p:cNvSpPr>
              <p:nvPr userDrawn="1"/>
            </p:nvSpPr>
            <p:spPr bwMode="auto">
              <a:xfrm>
                <a:off x="3157" y="2472"/>
                <a:ext cx="96" cy="111"/>
              </a:xfrm>
              <a:custGeom>
                <a:avLst/>
                <a:gdLst>
                  <a:gd name="T0" fmla="*/ 190 w 425"/>
                  <a:gd name="T1" fmla="*/ 45 h 488"/>
                  <a:gd name="T2" fmla="*/ 0 w 425"/>
                  <a:gd name="T3" fmla="*/ 45 h 488"/>
                  <a:gd name="T4" fmla="*/ 0 w 425"/>
                  <a:gd name="T5" fmla="*/ 0 h 488"/>
                  <a:gd name="T6" fmla="*/ 425 w 425"/>
                  <a:gd name="T7" fmla="*/ 0 h 488"/>
                  <a:gd name="T8" fmla="*/ 425 w 425"/>
                  <a:gd name="T9" fmla="*/ 45 h 488"/>
                  <a:gd name="T10" fmla="*/ 238 w 425"/>
                  <a:gd name="T11" fmla="*/ 45 h 488"/>
                  <a:gd name="T12" fmla="*/ 238 w 425"/>
                  <a:gd name="T13" fmla="*/ 488 h 488"/>
                  <a:gd name="T14" fmla="*/ 190 w 425"/>
                  <a:gd name="T15" fmla="*/ 488 h 488"/>
                  <a:gd name="T16" fmla="*/ 190 w 425"/>
                  <a:gd name="T17" fmla="*/ 45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88">
                    <a:moveTo>
                      <a:pt x="190" y="45"/>
                    </a:moveTo>
                    <a:lnTo>
                      <a:pt x="0" y="45"/>
                    </a:lnTo>
                    <a:lnTo>
                      <a:pt x="0" y="0"/>
                    </a:lnTo>
                    <a:lnTo>
                      <a:pt x="425" y="0"/>
                    </a:lnTo>
                    <a:lnTo>
                      <a:pt x="425" y="45"/>
                    </a:lnTo>
                    <a:lnTo>
                      <a:pt x="238" y="45"/>
                    </a:lnTo>
                    <a:lnTo>
                      <a:pt x="238" y="488"/>
                    </a:lnTo>
                    <a:lnTo>
                      <a:pt x="190" y="488"/>
                    </a:lnTo>
                    <a:lnTo>
                      <a:pt x="190" y="4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1" name="Freeform 96">
                <a:extLst>
                  <a:ext uri="{FF2B5EF4-FFF2-40B4-BE49-F238E27FC236}">
                    <a16:creationId xmlns:a16="http://schemas.microsoft.com/office/drawing/2014/main" id="{8A539DB3-7208-3077-7CC8-F99AF9748624}"/>
                  </a:ext>
                </a:extLst>
              </p:cNvPr>
              <p:cNvSpPr>
                <a:spLocks/>
              </p:cNvSpPr>
              <p:nvPr userDrawn="1"/>
            </p:nvSpPr>
            <p:spPr bwMode="auto">
              <a:xfrm>
                <a:off x="3282" y="2472"/>
                <a:ext cx="85" cy="111"/>
              </a:xfrm>
              <a:custGeom>
                <a:avLst/>
                <a:gdLst>
                  <a:gd name="T0" fmla="*/ 0 w 375"/>
                  <a:gd name="T1" fmla="*/ 0 h 488"/>
                  <a:gd name="T2" fmla="*/ 375 w 375"/>
                  <a:gd name="T3" fmla="*/ 0 h 488"/>
                  <a:gd name="T4" fmla="*/ 375 w 375"/>
                  <a:gd name="T5" fmla="*/ 47 h 488"/>
                  <a:gd name="T6" fmla="*/ 48 w 375"/>
                  <a:gd name="T7" fmla="*/ 47 h 488"/>
                  <a:gd name="T8" fmla="*/ 48 w 375"/>
                  <a:gd name="T9" fmla="*/ 216 h 488"/>
                  <a:gd name="T10" fmla="*/ 350 w 375"/>
                  <a:gd name="T11" fmla="*/ 216 h 488"/>
                  <a:gd name="T12" fmla="*/ 350 w 375"/>
                  <a:gd name="T13" fmla="*/ 263 h 488"/>
                  <a:gd name="T14" fmla="*/ 48 w 375"/>
                  <a:gd name="T15" fmla="*/ 263 h 488"/>
                  <a:gd name="T16" fmla="*/ 48 w 375"/>
                  <a:gd name="T17" fmla="*/ 441 h 488"/>
                  <a:gd name="T18" fmla="*/ 375 w 375"/>
                  <a:gd name="T19" fmla="*/ 441 h 488"/>
                  <a:gd name="T20" fmla="*/ 375 w 375"/>
                  <a:gd name="T21" fmla="*/ 488 h 488"/>
                  <a:gd name="T22" fmla="*/ 0 w 375"/>
                  <a:gd name="T23" fmla="*/ 488 h 488"/>
                  <a:gd name="T24" fmla="*/ 0 w 375"/>
                  <a:gd name="T25"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5" h="488">
                    <a:moveTo>
                      <a:pt x="0" y="0"/>
                    </a:moveTo>
                    <a:lnTo>
                      <a:pt x="375" y="0"/>
                    </a:lnTo>
                    <a:lnTo>
                      <a:pt x="375" y="47"/>
                    </a:lnTo>
                    <a:lnTo>
                      <a:pt x="48" y="47"/>
                    </a:lnTo>
                    <a:lnTo>
                      <a:pt x="48" y="216"/>
                    </a:lnTo>
                    <a:lnTo>
                      <a:pt x="350" y="216"/>
                    </a:lnTo>
                    <a:lnTo>
                      <a:pt x="350" y="263"/>
                    </a:lnTo>
                    <a:lnTo>
                      <a:pt x="48" y="263"/>
                    </a:lnTo>
                    <a:lnTo>
                      <a:pt x="48" y="441"/>
                    </a:lnTo>
                    <a:lnTo>
                      <a:pt x="375" y="441"/>
                    </a:lnTo>
                    <a:lnTo>
                      <a:pt x="375"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2" name="Freeform 97">
                <a:extLst>
                  <a:ext uri="{FF2B5EF4-FFF2-40B4-BE49-F238E27FC236}">
                    <a16:creationId xmlns:a16="http://schemas.microsoft.com/office/drawing/2014/main" id="{FBBE5274-27D1-85B6-B341-16B0F941E203}"/>
                  </a:ext>
                </a:extLst>
              </p:cNvPr>
              <p:cNvSpPr>
                <a:spLocks noEditPoints="1"/>
              </p:cNvSpPr>
              <p:nvPr userDrawn="1"/>
            </p:nvSpPr>
            <p:spPr bwMode="auto">
              <a:xfrm>
                <a:off x="3403" y="2472"/>
                <a:ext cx="96" cy="111"/>
              </a:xfrm>
              <a:custGeom>
                <a:avLst/>
                <a:gdLst>
                  <a:gd name="T0" fmla="*/ 0 w 423"/>
                  <a:gd name="T1" fmla="*/ 0 h 488"/>
                  <a:gd name="T2" fmla="*/ 234 w 423"/>
                  <a:gd name="T3" fmla="*/ 0 h 488"/>
                  <a:gd name="T4" fmla="*/ 409 w 423"/>
                  <a:gd name="T5" fmla="*/ 131 h 488"/>
                  <a:gd name="T6" fmla="*/ 325 w 423"/>
                  <a:gd name="T7" fmla="*/ 252 h 488"/>
                  <a:gd name="T8" fmla="*/ 400 w 423"/>
                  <a:gd name="T9" fmla="*/ 345 h 488"/>
                  <a:gd name="T10" fmla="*/ 423 w 423"/>
                  <a:gd name="T11" fmla="*/ 488 h 488"/>
                  <a:gd name="T12" fmla="*/ 366 w 423"/>
                  <a:gd name="T13" fmla="*/ 488 h 488"/>
                  <a:gd name="T14" fmla="*/ 350 w 423"/>
                  <a:gd name="T15" fmla="*/ 345 h 488"/>
                  <a:gd name="T16" fmla="*/ 255 w 423"/>
                  <a:gd name="T17" fmla="*/ 279 h 488"/>
                  <a:gd name="T18" fmla="*/ 50 w 423"/>
                  <a:gd name="T19" fmla="*/ 279 h 488"/>
                  <a:gd name="T20" fmla="*/ 50 w 423"/>
                  <a:gd name="T21" fmla="*/ 488 h 488"/>
                  <a:gd name="T22" fmla="*/ 1 w 423"/>
                  <a:gd name="T23" fmla="*/ 488 h 488"/>
                  <a:gd name="T24" fmla="*/ 1 w 423"/>
                  <a:gd name="T25" fmla="*/ 0 h 488"/>
                  <a:gd name="T26" fmla="*/ 0 w 423"/>
                  <a:gd name="T27" fmla="*/ 0 h 488"/>
                  <a:gd name="T28" fmla="*/ 50 w 423"/>
                  <a:gd name="T29" fmla="*/ 45 h 488"/>
                  <a:gd name="T30" fmla="*/ 50 w 423"/>
                  <a:gd name="T31" fmla="*/ 232 h 488"/>
                  <a:gd name="T32" fmla="*/ 228 w 423"/>
                  <a:gd name="T33" fmla="*/ 232 h 488"/>
                  <a:gd name="T34" fmla="*/ 359 w 423"/>
                  <a:gd name="T35" fmla="*/ 140 h 488"/>
                  <a:gd name="T36" fmla="*/ 221 w 423"/>
                  <a:gd name="T37" fmla="*/ 47 h 488"/>
                  <a:gd name="T38" fmla="*/ 50 w 423"/>
                  <a:gd name="T39" fmla="*/ 47 h 488"/>
                  <a:gd name="T40" fmla="*/ 50 w 423"/>
                  <a:gd name="T41" fmla="*/ 45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23" h="488">
                    <a:moveTo>
                      <a:pt x="0" y="0"/>
                    </a:moveTo>
                    <a:lnTo>
                      <a:pt x="234" y="0"/>
                    </a:lnTo>
                    <a:cubicBezTo>
                      <a:pt x="350" y="0"/>
                      <a:pt x="409" y="45"/>
                      <a:pt x="409" y="131"/>
                    </a:cubicBezTo>
                    <a:cubicBezTo>
                      <a:pt x="409" y="195"/>
                      <a:pt x="384" y="232"/>
                      <a:pt x="325" y="252"/>
                    </a:cubicBezTo>
                    <a:cubicBezTo>
                      <a:pt x="380" y="261"/>
                      <a:pt x="393" y="286"/>
                      <a:pt x="400" y="345"/>
                    </a:cubicBezTo>
                    <a:cubicBezTo>
                      <a:pt x="407" y="409"/>
                      <a:pt x="403" y="459"/>
                      <a:pt x="423" y="488"/>
                    </a:cubicBezTo>
                    <a:lnTo>
                      <a:pt x="366" y="488"/>
                    </a:lnTo>
                    <a:cubicBezTo>
                      <a:pt x="352" y="443"/>
                      <a:pt x="355" y="395"/>
                      <a:pt x="350" y="345"/>
                    </a:cubicBezTo>
                    <a:cubicBezTo>
                      <a:pt x="344" y="295"/>
                      <a:pt x="316" y="279"/>
                      <a:pt x="255" y="279"/>
                    </a:cubicBezTo>
                    <a:lnTo>
                      <a:pt x="50" y="279"/>
                    </a:lnTo>
                    <a:lnTo>
                      <a:pt x="50" y="488"/>
                    </a:lnTo>
                    <a:lnTo>
                      <a:pt x="1" y="488"/>
                    </a:lnTo>
                    <a:lnTo>
                      <a:pt x="1" y="0"/>
                    </a:lnTo>
                    <a:lnTo>
                      <a:pt x="0" y="0"/>
                    </a:lnTo>
                    <a:close/>
                    <a:moveTo>
                      <a:pt x="50" y="45"/>
                    </a:moveTo>
                    <a:lnTo>
                      <a:pt x="50" y="232"/>
                    </a:lnTo>
                    <a:lnTo>
                      <a:pt x="228" y="232"/>
                    </a:lnTo>
                    <a:cubicBezTo>
                      <a:pt x="318" y="232"/>
                      <a:pt x="359" y="207"/>
                      <a:pt x="359" y="140"/>
                    </a:cubicBezTo>
                    <a:cubicBezTo>
                      <a:pt x="359" y="66"/>
                      <a:pt x="316" y="47"/>
                      <a:pt x="221" y="47"/>
                    </a:cubicBezTo>
                    <a:lnTo>
                      <a:pt x="50" y="47"/>
                    </a:lnTo>
                    <a:lnTo>
                      <a:pt x="50" y="4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3" name="Freeform 98">
                <a:extLst>
                  <a:ext uri="{FF2B5EF4-FFF2-40B4-BE49-F238E27FC236}">
                    <a16:creationId xmlns:a16="http://schemas.microsoft.com/office/drawing/2014/main" id="{5D64A43D-54F6-F42E-AAB8-FB12EF284E64}"/>
                  </a:ext>
                </a:extLst>
              </p:cNvPr>
              <p:cNvSpPr>
                <a:spLocks/>
              </p:cNvSpPr>
              <p:nvPr userDrawn="1"/>
            </p:nvSpPr>
            <p:spPr bwMode="auto">
              <a:xfrm>
                <a:off x="3530" y="2469"/>
                <a:ext cx="93" cy="117"/>
              </a:xfrm>
              <a:custGeom>
                <a:avLst/>
                <a:gdLst>
                  <a:gd name="T0" fmla="*/ 49 w 408"/>
                  <a:gd name="T1" fmla="*/ 339 h 512"/>
                  <a:gd name="T2" fmla="*/ 49 w 408"/>
                  <a:gd name="T3" fmla="*/ 341 h 512"/>
                  <a:gd name="T4" fmla="*/ 204 w 408"/>
                  <a:gd name="T5" fmla="*/ 464 h 512"/>
                  <a:gd name="T6" fmla="*/ 356 w 408"/>
                  <a:gd name="T7" fmla="*/ 364 h 512"/>
                  <a:gd name="T8" fmla="*/ 234 w 408"/>
                  <a:gd name="T9" fmla="*/ 280 h 512"/>
                  <a:gd name="T10" fmla="*/ 131 w 408"/>
                  <a:gd name="T11" fmla="*/ 262 h 512"/>
                  <a:gd name="T12" fmla="*/ 15 w 408"/>
                  <a:gd name="T13" fmla="*/ 141 h 512"/>
                  <a:gd name="T14" fmla="*/ 200 w 408"/>
                  <a:gd name="T15" fmla="*/ 0 h 512"/>
                  <a:gd name="T16" fmla="*/ 392 w 408"/>
                  <a:gd name="T17" fmla="*/ 150 h 512"/>
                  <a:gd name="T18" fmla="*/ 343 w 408"/>
                  <a:gd name="T19" fmla="*/ 150 h 512"/>
                  <a:gd name="T20" fmla="*/ 202 w 408"/>
                  <a:gd name="T21" fmla="*/ 44 h 512"/>
                  <a:gd name="T22" fmla="*/ 65 w 408"/>
                  <a:gd name="T23" fmla="*/ 139 h 512"/>
                  <a:gd name="T24" fmla="*/ 186 w 408"/>
                  <a:gd name="T25" fmla="*/ 221 h 512"/>
                  <a:gd name="T26" fmla="*/ 279 w 408"/>
                  <a:gd name="T27" fmla="*/ 237 h 512"/>
                  <a:gd name="T28" fmla="*/ 408 w 408"/>
                  <a:gd name="T29" fmla="*/ 362 h 512"/>
                  <a:gd name="T30" fmla="*/ 209 w 408"/>
                  <a:gd name="T31" fmla="*/ 512 h 512"/>
                  <a:gd name="T32" fmla="*/ 0 w 408"/>
                  <a:gd name="T33" fmla="*/ 346 h 512"/>
                  <a:gd name="T34" fmla="*/ 0 w 408"/>
                  <a:gd name="T35" fmla="*/ 339 h 512"/>
                  <a:gd name="T36" fmla="*/ 49 w 408"/>
                  <a:gd name="T37" fmla="*/ 339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8" h="512">
                    <a:moveTo>
                      <a:pt x="49" y="339"/>
                    </a:moveTo>
                    <a:lnTo>
                      <a:pt x="49" y="341"/>
                    </a:lnTo>
                    <a:cubicBezTo>
                      <a:pt x="49" y="414"/>
                      <a:pt x="109" y="464"/>
                      <a:pt x="204" y="464"/>
                    </a:cubicBezTo>
                    <a:cubicBezTo>
                      <a:pt x="299" y="464"/>
                      <a:pt x="356" y="423"/>
                      <a:pt x="356" y="364"/>
                    </a:cubicBezTo>
                    <a:cubicBezTo>
                      <a:pt x="356" y="309"/>
                      <a:pt x="316" y="294"/>
                      <a:pt x="234" y="280"/>
                    </a:cubicBezTo>
                    <a:lnTo>
                      <a:pt x="131" y="262"/>
                    </a:lnTo>
                    <a:cubicBezTo>
                      <a:pt x="54" y="248"/>
                      <a:pt x="15" y="209"/>
                      <a:pt x="15" y="141"/>
                    </a:cubicBezTo>
                    <a:cubicBezTo>
                      <a:pt x="15" y="57"/>
                      <a:pt x="84" y="0"/>
                      <a:pt x="200" y="0"/>
                    </a:cubicBezTo>
                    <a:cubicBezTo>
                      <a:pt x="320" y="0"/>
                      <a:pt x="390" y="57"/>
                      <a:pt x="392" y="150"/>
                    </a:cubicBezTo>
                    <a:lnTo>
                      <a:pt x="343" y="150"/>
                    </a:lnTo>
                    <a:cubicBezTo>
                      <a:pt x="338" y="82"/>
                      <a:pt x="288" y="44"/>
                      <a:pt x="202" y="44"/>
                    </a:cubicBezTo>
                    <a:cubicBezTo>
                      <a:pt x="116" y="44"/>
                      <a:pt x="65" y="82"/>
                      <a:pt x="65" y="139"/>
                    </a:cubicBezTo>
                    <a:cubicBezTo>
                      <a:pt x="65" y="191"/>
                      <a:pt x="104" y="207"/>
                      <a:pt x="186" y="221"/>
                    </a:cubicBezTo>
                    <a:lnTo>
                      <a:pt x="279" y="237"/>
                    </a:lnTo>
                    <a:cubicBezTo>
                      <a:pt x="368" y="253"/>
                      <a:pt x="408" y="291"/>
                      <a:pt x="408" y="362"/>
                    </a:cubicBezTo>
                    <a:cubicBezTo>
                      <a:pt x="408" y="455"/>
                      <a:pt x="336" y="512"/>
                      <a:pt x="209" y="512"/>
                    </a:cubicBezTo>
                    <a:cubicBezTo>
                      <a:pt x="79" y="512"/>
                      <a:pt x="0" y="448"/>
                      <a:pt x="0" y="346"/>
                    </a:cubicBezTo>
                    <a:lnTo>
                      <a:pt x="0" y="339"/>
                    </a:lnTo>
                    <a:lnTo>
                      <a:pt x="49" y="339"/>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4" name="Freeform 99">
                <a:extLst>
                  <a:ext uri="{FF2B5EF4-FFF2-40B4-BE49-F238E27FC236}">
                    <a16:creationId xmlns:a16="http://schemas.microsoft.com/office/drawing/2014/main" id="{D0C312C1-9F55-BDDE-5F99-42C7CDD1D7D3}"/>
                  </a:ext>
                </a:extLst>
              </p:cNvPr>
              <p:cNvSpPr>
                <a:spLocks/>
              </p:cNvSpPr>
              <p:nvPr userDrawn="1"/>
            </p:nvSpPr>
            <p:spPr bwMode="auto">
              <a:xfrm>
                <a:off x="3648" y="2472"/>
                <a:ext cx="96" cy="111"/>
              </a:xfrm>
              <a:custGeom>
                <a:avLst/>
                <a:gdLst>
                  <a:gd name="T0" fmla="*/ 187 w 425"/>
                  <a:gd name="T1" fmla="*/ 45 h 488"/>
                  <a:gd name="T2" fmla="*/ 0 w 425"/>
                  <a:gd name="T3" fmla="*/ 45 h 488"/>
                  <a:gd name="T4" fmla="*/ 0 w 425"/>
                  <a:gd name="T5" fmla="*/ 0 h 488"/>
                  <a:gd name="T6" fmla="*/ 425 w 425"/>
                  <a:gd name="T7" fmla="*/ 0 h 488"/>
                  <a:gd name="T8" fmla="*/ 425 w 425"/>
                  <a:gd name="T9" fmla="*/ 45 h 488"/>
                  <a:gd name="T10" fmla="*/ 236 w 425"/>
                  <a:gd name="T11" fmla="*/ 45 h 488"/>
                  <a:gd name="T12" fmla="*/ 236 w 425"/>
                  <a:gd name="T13" fmla="*/ 488 h 488"/>
                  <a:gd name="T14" fmla="*/ 187 w 425"/>
                  <a:gd name="T15" fmla="*/ 488 h 488"/>
                  <a:gd name="T16" fmla="*/ 187 w 425"/>
                  <a:gd name="T17" fmla="*/ 45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88">
                    <a:moveTo>
                      <a:pt x="187" y="45"/>
                    </a:moveTo>
                    <a:lnTo>
                      <a:pt x="0" y="45"/>
                    </a:lnTo>
                    <a:lnTo>
                      <a:pt x="0" y="0"/>
                    </a:lnTo>
                    <a:lnTo>
                      <a:pt x="425" y="0"/>
                    </a:lnTo>
                    <a:lnTo>
                      <a:pt x="425" y="45"/>
                    </a:lnTo>
                    <a:lnTo>
                      <a:pt x="236" y="45"/>
                    </a:lnTo>
                    <a:lnTo>
                      <a:pt x="236" y="488"/>
                    </a:lnTo>
                    <a:lnTo>
                      <a:pt x="187" y="488"/>
                    </a:lnTo>
                    <a:lnTo>
                      <a:pt x="187" y="4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5" name="Freeform 100">
                <a:extLst>
                  <a:ext uri="{FF2B5EF4-FFF2-40B4-BE49-F238E27FC236}">
                    <a16:creationId xmlns:a16="http://schemas.microsoft.com/office/drawing/2014/main" id="{8DE15214-B6A1-3D1B-E2E7-68FB91EE010C}"/>
                  </a:ext>
                </a:extLst>
              </p:cNvPr>
              <p:cNvSpPr>
                <a:spLocks/>
              </p:cNvSpPr>
              <p:nvPr userDrawn="1"/>
            </p:nvSpPr>
            <p:spPr bwMode="auto">
              <a:xfrm>
                <a:off x="3760" y="2472"/>
                <a:ext cx="114" cy="111"/>
              </a:xfrm>
              <a:custGeom>
                <a:avLst/>
                <a:gdLst>
                  <a:gd name="T0" fmla="*/ 0 w 499"/>
                  <a:gd name="T1" fmla="*/ 0 h 488"/>
                  <a:gd name="T2" fmla="*/ 54 w 499"/>
                  <a:gd name="T3" fmla="*/ 0 h 488"/>
                  <a:gd name="T4" fmla="*/ 250 w 499"/>
                  <a:gd name="T5" fmla="*/ 447 h 488"/>
                  <a:gd name="T6" fmla="*/ 445 w 499"/>
                  <a:gd name="T7" fmla="*/ 0 h 488"/>
                  <a:gd name="T8" fmla="*/ 499 w 499"/>
                  <a:gd name="T9" fmla="*/ 0 h 488"/>
                  <a:gd name="T10" fmla="*/ 281 w 499"/>
                  <a:gd name="T11" fmla="*/ 488 h 488"/>
                  <a:gd name="T12" fmla="*/ 218 w 499"/>
                  <a:gd name="T13" fmla="*/ 488 h 488"/>
                  <a:gd name="T14" fmla="*/ 0 w 499"/>
                  <a:gd name="T15" fmla="*/ 0 h 4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9" h="488">
                    <a:moveTo>
                      <a:pt x="0" y="0"/>
                    </a:moveTo>
                    <a:lnTo>
                      <a:pt x="54" y="0"/>
                    </a:lnTo>
                    <a:lnTo>
                      <a:pt x="250" y="447"/>
                    </a:lnTo>
                    <a:lnTo>
                      <a:pt x="445" y="0"/>
                    </a:lnTo>
                    <a:lnTo>
                      <a:pt x="499" y="0"/>
                    </a:lnTo>
                    <a:lnTo>
                      <a:pt x="281" y="488"/>
                    </a:lnTo>
                    <a:lnTo>
                      <a:pt x="218"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6" name="Freeform 101">
                <a:extLst>
                  <a:ext uri="{FF2B5EF4-FFF2-40B4-BE49-F238E27FC236}">
                    <a16:creationId xmlns:a16="http://schemas.microsoft.com/office/drawing/2014/main" id="{20C977FB-6B93-CBA6-6EDB-B337A5CFF4A1}"/>
                  </a:ext>
                </a:extLst>
              </p:cNvPr>
              <p:cNvSpPr>
                <a:spLocks noEditPoints="1"/>
              </p:cNvSpPr>
              <p:nvPr userDrawn="1"/>
            </p:nvSpPr>
            <p:spPr bwMode="auto">
              <a:xfrm>
                <a:off x="3895" y="2469"/>
                <a:ext cx="116" cy="117"/>
              </a:xfrm>
              <a:custGeom>
                <a:avLst/>
                <a:gdLst>
                  <a:gd name="T0" fmla="*/ 256 w 513"/>
                  <a:gd name="T1" fmla="*/ 514 h 514"/>
                  <a:gd name="T2" fmla="*/ 0 w 513"/>
                  <a:gd name="T3" fmla="*/ 257 h 514"/>
                  <a:gd name="T4" fmla="*/ 256 w 513"/>
                  <a:gd name="T5" fmla="*/ 0 h 514"/>
                  <a:gd name="T6" fmla="*/ 513 w 513"/>
                  <a:gd name="T7" fmla="*/ 257 h 514"/>
                  <a:gd name="T8" fmla="*/ 256 w 513"/>
                  <a:gd name="T9" fmla="*/ 514 h 514"/>
                  <a:gd name="T10" fmla="*/ 461 w 513"/>
                  <a:gd name="T11" fmla="*/ 259 h 514"/>
                  <a:gd name="T12" fmla="*/ 254 w 513"/>
                  <a:gd name="T13" fmla="*/ 50 h 514"/>
                  <a:gd name="T14" fmla="*/ 47 w 513"/>
                  <a:gd name="T15" fmla="*/ 259 h 514"/>
                  <a:gd name="T16" fmla="*/ 254 w 513"/>
                  <a:gd name="T17" fmla="*/ 468 h 514"/>
                  <a:gd name="T18" fmla="*/ 461 w 513"/>
                  <a:gd name="T19" fmla="*/ 259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3" h="514">
                    <a:moveTo>
                      <a:pt x="256" y="514"/>
                    </a:moveTo>
                    <a:cubicBezTo>
                      <a:pt x="95" y="514"/>
                      <a:pt x="0" y="416"/>
                      <a:pt x="0" y="257"/>
                    </a:cubicBezTo>
                    <a:cubicBezTo>
                      <a:pt x="0" y="98"/>
                      <a:pt x="97" y="0"/>
                      <a:pt x="256" y="0"/>
                    </a:cubicBezTo>
                    <a:cubicBezTo>
                      <a:pt x="417" y="0"/>
                      <a:pt x="513" y="98"/>
                      <a:pt x="513" y="257"/>
                    </a:cubicBezTo>
                    <a:cubicBezTo>
                      <a:pt x="511" y="416"/>
                      <a:pt x="415" y="514"/>
                      <a:pt x="256" y="514"/>
                    </a:cubicBezTo>
                    <a:moveTo>
                      <a:pt x="461" y="259"/>
                    </a:moveTo>
                    <a:cubicBezTo>
                      <a:pt x="461" y="128"/>
                      <a:pt x="385" y="50"/>
                      <a:pt x="254" y="50"/>
                    </a:cubicBezTo>
                    <a:cubicBezTo>
                      <a:pt x="126" y="50"/>
                      <a:pt x="47" y="129"/>
                      <a:pt x="47" y="259"/>
                    </a:cubicBezTo>
                    <a:cubicBezTo>
                      <a:pt x="47" y="389"/>
                      <a:pt x="124" y="468"/>
                      <a:pt x="254" y="468"/>
                    </a:cubicBezTo>
                    <a:cubicBezTo>
                      <a:pt x="385" y="468"/>
                      <a:pt x="461" y="389"/>
                      <a:pt x="461" y="259"/>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7" name="Freeform 102">
                <a:extLst>
                  <a:ext uri="{FF2B5EF4-FFF2-40B4-BE49-F238E27FC236}">
                    <a16:creationId xmlns:a16="http://schemas.microsoft.com/office/drawing/2014/main" id="{7CAEEDEE-40A7-574C-0539-99D688145A35}"/>
                  </a:ext>
                </a:extLst>
              </p:cNvPr>
              <p:cNvSpPr>
                <a:spLocks noEditPoints="1"/>
              </p:cNvSpPr>
              <p:nvPr userDrawn="1"/>
            </p:nvSpPr>
            <p:spPr bwMode="auto">
              <a:xfrm>
                <a:off x="4108" y="2438"/>
                <a:ext cx="92" cy="148"/>
              </a:xfrm>
              <a:custGeom>
                <a:avLst/>
                <a:gdLst>
                  <a:gd name="T0" fmla="*/ 50 w 407"/>
                  <a:gd name="T1" fmla="*/ 475 h 648"/>
                  <a:gd name="T2" fmla="*/ 50 w 407"/>
                  <a:gd name="T3" fmla="*/ 477 h 648"/>
                  <a:gd name="T4" fmla="*/ 204 w 407"/>
                  <a:gd name="T5" fmla="*/ 600 h 648"/>
                  <a:gd name="T6" fmla="*/ 356 w 407"/>
                  <a:gd name="T7" fmla="*/ 500 h 648"/>
                  <a:gd name="T8" fmla="*/ 234 w 407"/>
                  <a:gd name="T9" fmla="*/ 416 h 648"/>
                  <a:gd name="T10" fmla="*/ 131 w 407"/>
                  <a:gd name="T11" fmla="*/ 398 h 648"/>
                  <a:gd name="T12" fmla="*/ 14 w 407"/>
                  <a:gd name="T13" fmla="*/ 277 h 648"/>
                  <a:gd name="T14" fmla="*/ 200 w 407"/>
                  <a:gd name="T15" fmla="*/ 136 h 648"/>
                  <a:gd name="T16" fmla="*/ 391 w 407"/>
                  <a:gd name="T17" fmla="*/ 286 h 648"/>
                  <a:gd name="T18" fmla="*/ 343 w 407"/>
                  <a:gd name="T19" fmla="*/ 286 h 648"/>
                  <a:gd name="T20" fmla="*/ 202 w 407"/>
                  <a:gd name="T21" fmla="*/ 180 h 648"/>
                  <a:gd name="T22" fmla="*/ 65 w 407"/>
                  <a:gd name="T23" fmla="*/ 275 h 648"/>
                  <a:gd name="T24" fmla="*/ 186 w 407"/>
                  <a:gd name="T25" fmla="*/ 357 h 648"/>
                  <a:gd name="T26" fmla="*/ 279 w 407"/>
                  <a:gd name="T27" fmla="*/ 373 h 648"/>
                  <a:gd name="T28" fmla="*/ 407 w 407"/>
                  <a:gd name="T29" fmla="*/ 498 h 648"/>
                  <a:gd name="T30" fmla="*/ 209 w 407"/>
                  <a:gd name="T31" fmla="*/ 648 h 648"/>
                  <a:gd name="T32" fmla="*/ 0 w 407"/>
                  <a:gd name="T33" fmla="*/ 482 h 648"/>
                  <a:gd name="T34" fmla="*/ 0 w 407"/>
                  <a:gd name="T35" fmla="*/ 475 h 648"/>
                  <a:gd name="T36" fmla="*/ 50 w 407"/>
                  <a:gd name="T37" fmla="*/ 475 h 648"/>
                  <a:gd name="T38" fmla="*/ 270 w 407"/>
                  <a:gd name="T39" fmla="*/ 0 h 648"/>
                  <a:gd name="T40" fmla="*/ 322 w 407"/>
                  <a:gd name="T41" fmla="*/ 0 h 648"/>
                  <a:gd name="T42" fmla="*/ 227 w 407"/>
                  <a:gd name="T43" fmla="*/ 100 h 648"/>
                  <a:gd name="T44" fmla="*/ 172 w 407"/>
                  <a:gd name="T45" fmla="*/ 100 h 648"/>
                  <a:gd name="T46" fmla="*/ 77 w 407"/>
                  <a:gd name="T47" fmla="*/ 0 h 648"/>
                  <a:gd name="T48" fmla="*/ 129 w 407"/>
                  <a:gd name="T49" fmla="*/ 0 h 648"/>
                  <a:gd name="T50" fmla="*/ 198 w 407"/>
                  <a:gd name="T51" fmla="*/ 71 h 648"/>
                  <a:gd name="T52" fmla="*/ 270 w 407"/>
                  <a:gd name="T53" fmla="*/ 0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7" h="648">
                    <a:moveTo>
                      <a:pt x="50" y="475"/>
                    </a:moveTo>
                    <a:lnTo>
                      <a:pt x="50" y="477"/>
                    </a:lnTo>
                    <a:cubicBezTo>
                      <a:pt x="50" y="550"/>
                      <a:pt x="111" y="600"/>
                      <a:pt x="204" y="600"/>
                    </a:cubicBezTo>
                    <a:cubicBezTo>
                      <a:pt x="298" y="600"/>
                      <a:pt x="356" y="559"/>
                      <a:pt x="356" y="500"/>
                    </a:cubicBezTo>
                    <a:cubicBezTo>
                      <a:pt x="356" y="445"/>
                      <a:pt x="316" y="430"/>
                      <a:pt x="234" y="416"/>
                    </a:cubicBezTo>
                    <a:lnTo>
                      <a:pt x="131" y="398"/>
                    </a:lnTo>
                    <a:cubicBezTo>
                      <a:pt x="54" y="384"/>
                      <a:pt x="14" y="345"/>
                      <a:pt x="14" y="277"/>
                    </a:cubicBezTo>
                    <a:cubicBezTo>
                      <a:pt x="14" y="193"/>
                      <a:pt x="82" y="136"/>
                      <a:pt x="200" y="136"/>
                    </a:cubicBezTo>
                    <a:cubicBezTo>
                      <a:pt x="318" y="136"/>
                      <a:pt x="390" y="193"/>
                      <a:pt x="391" y="286"/>
                    </a:cubicBezTo>
                    <a:lnTo>
                      <a:pt x="343" y="286"/>
                    </a:lnTo>
                    <a:cubicBezTo>
                      <a:pt x="336" y="218"/>
                      <a:pt x="288" y="180"/>
                      <a:pt x="202" y="180"/>
                    </a:cubicBezTo>
                    <a:cubicBezTo>
                      <a:pt x="116" y="180"/>
                      <a:pt x="65" y="218"/>
                      <a:pt x="65" y="275"/>
                    </a:cubicBezTo>
                    <a:cubicBezTo>
                      <a:pt x="65" y="327"/>
                      <a:pt x="104" y="343"/>
                      <a:pt x="186" y="357"/>
                    </a:cubicBezTo>
                    <a:lnTo>
                      <a:pt x="279" y="373"/>
                    </a:lnTo>
                    <a:cubicBezTo>
                      <a:pt x="368" y="389"/>
                      <a:pt x="407" y="427"/>
                      <a:pt x="407" y="498"/>
                    </a:cubicBezTo>
                    <a:cubicBezTo>
                      <a:pt x="407" y="591"/>
                      <a:pt x="336" y="648"/>
                      <a:pt x="209" y="648"/>
                    </a:cubicBezTo>
                    <a:cubicBezTo>
                      <a:pt x="79" y="648"/>
                      <a:pt x="0" y="584"/>
                      <a:pt x="0" y="482"/>
                    </a:cubicBezTo>
                    <a:lnTo>
                      <a:pt x="0" y="475"/>
                    </a:lnTo>
                    <a:lnTo>
                      <a:pt x="50" y="475"/>
                    </a:lnTo>
                    <a:close/>
                    <a:moveTo>
                      <a:pt x="270" y="0"/>
                    </a:moveTo>
                    <a:lnTo>
                      <a:pt x="322" y="0"/>
                    </a:lnTo>
                    <a:lnTo>
                      <a:pt x="227" y="100"/>
                    </a:lnTo>
                    <a:lnTo>
                      <a:pt x="172" y="100"/>
                    </a:lnTo>
                    <a:lnTo>
                      <a:pt x="77" y="0"/>
                    </a:lnTo>
                    <a:lnTo>
                      <a:pt x="129" y="0"/>
                    </a:lnTo>
                    <a:lnTo>
                      <a:pt x="198" y="71"/>
                    </a:lnTo>
                    <a:lnTo>
                      <a:pt x="27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8" name="Freeform 103">
                <a:extLst>
                  <a:ext uri="{FF2B5EF4-FFF2-40B4-BE49-F238E27FC236}">
                    <a16:creationId xmlns:a16="http://schemas.microsoft.com/office/drawing/2014/main" id="{ADAA9F76-3310-EBDA-FE88-57E70F83B81A}"/>
                  </a:ext>
                </a:extLst>
              </p:cNvPr>
              <p:cNvSpPr>
                <a:spLocks/>
              </p:cNvSpPr>
              <p:nvPr userDrawn="1"/>
            </p:nvSpPr>
            <p:spPr bwMode="auto">
              <a:xfrm>
                <a:off x="4238" y="2472"/>
                <a:ext cx="95" cy="111"/>
              </a:xfrm>
              <a:custGeom>
                <a:avLst/>
                <a:gdLst>
                  <a:gd name="T0" fmla="*/ 0 w 418"/>
                  <a:gd name="T1" fmla="*/ 0 h 488"/>
                  <a:gd name="T2" fmla="*/ 48 w 418"/>
                  <a:gd name="T3" fmla="*/ 0 h 488"/>
                  <a:gd name="T4" fmla="*/ 48 w 418"/>
                  <a:gd name="T5" fmla="*/ 266 h 488"/>
                  <a:gd name="T6" fmla="*/ 350 w 418"/>
                  <a:gd name="T7" fmla="*/ 0 h 488"/>
                  <a:gd name="T8" fmla="*/ 418 w 418"/>
                  <a:gd name="T9" fmla="*/ 0 h 488"/>
                  <a:gd name="T10" fmla="*/ 187 w 418"/>
                  <a:gd name="T11" fmla="*/ 204 h 488"/>
                  <a:gd name="T12" fmla="*/ 418 w 418"/>
                  <a:gd name="T13" fmla="*/ 488 h 488"/>
                  <a:gd name="T14" fmla="*/ 355 w 418"/>
                  <a:gd name="T15" fmla="*/ 488 h 488"/>
                  <a:gd name="T16" fmla="*/ 152 w 418"/>
                  <a:gd name="T17" fmla="*/ 236 h 488"/>
                  <a:gd name="T18" fmla="*/ 48 w 418"/>
                  <a:gd name="T19" fmla="*/ 327 h 488"/>
                  <a:gd name="T20" fmla="*/ 48 w 418"/>
                  <a:gd name="T21" fmla="*/ 488 h 488"/>
                  <a:gd name="T22" fmla="*/ 0 w 418"/>
                  <a:gd name="T23" fmla="*/ 488 h 488"/>
                  <a:gd name="T24" fmla="*/ 0 w 418"/>
                  <a:gd name="T25"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88">
                    <a:moveTo>
                      <a:pt x="0" y="0"/>
                    </a:moveTo>
                    <a:lnTo>
                      <a:pt x="48" y="0"/>
                    </a:lnTo>
                    <a:lnTo>
                      <a:pt x="48" y="266"/>
                    </a:lnTo>
                    <a:lnTo>
                      <a:pt x="350" y="0"/>
                    </a:lnTo>
                    <a:lnTo>
                      <a:pt x="418" y="0"/>
                    </a:lnTo>
                    <a:lnTo>
                      <a:pt x="187" y="204"/>
                    </a:lnTo>
                    <a:lnTo>
                      <a:pt x="418" y="488"/>
                    </a:lnTo>
                    <a:lnTo>
                      <a:pt x="355" y="488"/>
                    </a:lnTo>
                    <a:lnTo>
                      <a:pt x="152" y="236"/>
                    </a:lnTo>
                    <a:lnTo>
                      <a:pt x="48" y="327"/>
                    </a:lnTo>
                    <a:lnTo>
                      <a:pt x="48"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9" name="Freeform 104">
                <a:extLst>
                  <a:ext uri="{FF2B5EF4-FFF2-40B4-BE49-F238E27FC236}">
                    <a16:creationId xmlns:a16="http://schemas.microsoft.com/office/drawing/2014/main" id="{1B14577F-4F54-51BC-A1B1-F93C89E5DD4E}"/>
                  </a:ext>
                </a:extLst>
              </p:cNvPr>
              <p:cNvSpPr>
                <a:spLocks noEditPoints="1"/>
              </p:cNvSpPr>
              <p:nvPr userDrawn="1"/>
            </p:nvSpPr>
            <p:spPr bwMode="auto">
              <a:xfrm>
                <a:off x="4351" y="2469"/>
                <a:ext cx="117" cy="117"/>
              </a:xfrm>
              <a:custGeom>
                <a:avLst/>
                <a:gdLst>
                  <a:gd name="T0" fmla="*/ 255 w 512"/>
                  <a:gd name="T1" fmla="*/ 514 h 514"/>
                  <a:gd name="T2" fmla="*/ 0 w 512"/>
                  <a:gd name="T3" fmla="*/ 257 h 514"/>
                  <a:gd name="T4" fmla="*/ 255 w 512"/>
                  <a:gd name="T5" fmla="*/ 0 h 514"/>
                  <a:gd name="T6" fmla="*/ 512 w 512"/>
                  <a:gd name="T7" fmla="*/ 257 h 514"/>
                  <a:gd name="T8" fmla="*/ 255 w 512"/>
                  <a:gd name="T9" fmla="*/ 514 h 514"/>
                  <a:gd name="T10" fmla="*/ 462 w 512"/>
                  <a:gd name="T11" fmla="*/ 259 h 514"/>
                  <a:gd name="T12" fmla="*/ 255 w 512"/>
                  <a:gd name="T13" fmla="*/ 50 h 514"/>
                  <a:gd name="T14" fmla="*/ 48 w 512"/>
                  <a:gd name="T15" fmla="*/ 259 h 514"/>
                  <a:gd name="T16" fmla="*/ 255 w 512"/>
                  <a:gd name="T17" fmla="*/ 468 h 514"/>
                  <a:gd name="T18" fmla="*/ 462 w 512"/>
                  <a:gd name="T19" fmla="*/ 259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4">
                    <a:moveTo>
                      <a:pt x="255" y="514"/>
                    </a:moveTo>
                    <a:cubicBezTo>
                      <a:pt x="95" y="514"/>
                      <a:pt x="0" y="416"/>
                      <a:pt x="0" y="257"/>
                    </a:cubicBezTo>
                    <a:cubicBezTo>
                      <a:pt x="0" y="98"/>
                      <a:pt x="96" y="0"/>
                      <a:pt x="255" y="0"/>
                    </a:cubicBezTo>
                    <a:cubicBezTo>
                      <a:pt x="416" y="0"/>
                      <a:pt x="512" y="98"/>
                      <a:pt x="512" y="257"/>
                    </a:cubicBezTo>
                    <a:cubicBezTo>
                      <a:pt x="512" y="416"/>
                      <a:pt x="416" y="514"/>
                      <a:pt x="255" y="514"/>
                    </a:cubicBezTo>
                    <a:moveTo>
                      <a:pt x="462" y="259"/>
                    </a:moveTo>
                    <a:cubicBezTo>
                      <a:pt x="462" y="128"/>
                      <a:pt x="384" y="50"/>
                      <a:pt x="255" y="50"/>
                    </a:cubicBezTo>
                    <a:cubicBezTo>
                      <a:pt x="127" y="50"/>
                      <a:pt x="48" y="129"/>
                      <a:pt x="48" y="259"/>
                    </a:cubicBezTo>
                    <a:cubicBezTo>
                      <a:pt x="48" y="389"/>
                      <a:pt x="125" y="468"/>
                      <a:pt x="255" y="468"/>
                    </a:cubicBezTo>
                    <a:cubicBezTo>
                      <a:pt x="384" y="468"/>
                      <a:pt x="462" y="389"/>
                      <a:pt x="462" y="259"/>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0" name="Freeform 105">
                <a:extLst>
                  <a:ext uri="{FF2B5EF4-FFF2-40B4-BE49-F238E27FC236}">
                    <a16:creationId xmlns:a16="http://schemas.microsoft.com/office/drawing/2014/main" id="{E5236156-F32F-AC78-E270-A1AAE68C671A}"/>
                  </a:ext>
                </a:extLst>
              </p:cNvPr>
              <p:cNvSpPr>
                <a:spLocks/>
              </p:cNvSpPr>
              <p:nvPr userDrawn="1"/>
            </p:nvSpPr>
            <p:spPr bwMode="auto">
              <a:xfrm>
                <a:off x="4504" y="2472"/>
                <a:ext cx="81" cy="111"/>
              </a:xfrm>
              <a:custGeom>
                <a:avLst/>
                <a:gdLst>
                  <a:gd name="T0" fmla="*/ 0 w 356"/>
                  <a:gd name="T1" fmla="*/ 0 h 488"/>
                  <a:gd name="T2" fmla="*/ 49 w 356"/>
                  <a:gd name="T3" fmla="*/ 0 h 488"/>
                  <a:gd name="T4" fmla="*/ 49 w 356"/>
                  <a:gd name="T5" fmla="*/ 441 h 488"/>
                  <a:gd name="T6" fmla="*/ 356 w 356"/>
                  <a:gd name="T7" fmla="*/ 441 h 488"/>
                  <a:gd name="T8" fmla="*/ 356 w 356"/>
                  <a:gd name="T9" fmla="*/ 488 h 488"/>
                  <a:gd name="T10" fmla="*/ 0 w 356"/>
                  <a:gd name="T11" fmla="*/ 488 h 488"/>
                  <a:gd name="T12" fmla="*/ 0 w 356"/>
                  <a:gd name="T13" fmla="*/ 0 h 488"/>
                </a:gdLst>
                <a:ahLst/>
                <a:cxnLst>
                  <a:cxn ang="0">
                    <a:pos x="T0" y="T1"/>
                  </a:cxn>
                  <a:cxn ang="0">
                    <a:pos x="T2" y="T3"/>
                  </a:cxn>
                  <a:cxn ang="0">
                    <a:pos x="T4" y="T5"/>
                  </a:cxn>
                  <a:cxn ang="0">
                    <a:pos x="T6" y="T7"/>
                  </a:cxn>
                  <a:cxn ang="0">
                    <a:pos x="T8" y="T9"/>
                  </a:cxn>
                  <a:cxn ang="0">
                    <a:pos x="T10" y="T11"/>
                  </a:cxn>
                  <a:cxn ang="0">
                    <a:pos x="T12" y="T13"/>
                  </a:cxn>
                </a:cxnLst>
                <a:rect l="0" t="0" r="r" b="b"/>
                <a:pathLst>
                  <a:path w="356" h="488">
                    <a:moveTo>
                      <a:pt x="0" y="0"/>
                    </a:moveTo>
                    <a:lnTo>
                      <a:pt x="49" y="0"/>
                    </a:lnTo>
                    <a:lnTo>
                      <a:pt x="49" y="441"/>
                    </a:lnTo>
                    <a:lnTo>
                      <a:pt x="356" y="441"/>
                    </a:lnTo>
                    <a:lnTo>
                      <a:pt x="356"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1" name="Freeform 106">
                <a:extLst>
                  <a:ext uri="{FF2B5EF4-FFF2-40B4-BE49-F238E27FC236}">
                    <a16:creationId xmlns:a16="http://schemas.microsoft.com/office/drawing/2014/main" id="{DB34EB83-DB40-9E05-2886-F15CBE6567B3}"/>
                  </a:ext>
                </a:extLst>
              </p:cNvPr>
              <p:cNvSpPr>
                <a:spLocks/>
              </p:cNvSpPr>
              <p:nvPr userDrawn="1"/>
            </p:nvSpPr>
            <p:spPr bwMode="auto">
              <a:xfrm>
                <a:off x="4614" y="2469"/>
                <a:ext cx="92" cy="117"/>
              </a:xfrm>
              <a:custGeom>
                <a:avLst/>
                <a:gdLst>
                  <a:gd name="T0" fmla="*/ 48 w 407"/>
                  <a:gd name="T1" fmla="*/ 339 h 512"/>
                  <a:gd name="T2" fmla="*/ 48 w 407"/>
                  <a:gd name="T3" fmla="*/ 341 h 512"/>
                  <a:gd name="T4" fmla="*/ 203 w 407"/>
                  <a:gd name="T5" fmla="*/ 464 h 512"/>
                  <a:gd name="T6" fmla="*/ 355 w 407"/>
                  <a:gd name="T7" fmla="*/ 364 h 512"/>
                  <a:gd name="T8" fmla="*/ 234 w 407"/>
                  <a:gd name="T9" fmla="*/ 280 h 512"/>
                  <a:gd name="T10" fmla="*/ 130 w 407"/>
                  <a:gd name="T11" fmla="*/ 262 h 512"/>
                  <a:gd name="T12" fmla="*/ 14 w 407"/>
                  <a:gd name="T13" fmla="*/ 141 h 512"/>
                  <a:gd name="T14" fmla="*/ 200 w 407"/>
                  <a:gd name="T15" fmla="*/ 0 h 512"/>
                  <a:gd name="T16" fmla="*/ 391 w 407"/>
                  <a:gd name="T17" fmla="*/ 150 h 512"/>
                  <a:gd name="T18" fmla="*/ 343 w 407"/>
                  <a:gd name="T19" fmla="*/ 150 h 512"/>
                  <a:gd name="T20" fmla="*/ 202 w 407"/>
                  <a:gd name="T21" fmla="*/ 44 h 512"/>
                  <a:gd name="T22" fmla="*/ 64 w 407"/>
                  <a:gd name="T23" fmla="*/ 139 h 512"/>
                  <a:gd name="T24" fmla="*/ 185 w 407"/>
                  <a:gd name="T25" fmla="*/ 221 h 512"/>
                  <a:gd name="T26" fmla="*/ 278 w 407"/>
                  <a:gd name="T27" fmla="*/ 237 h 512"/>
                  <a:gd name="T28" fmla="*/ 407 w 407"/>
                  <a:gd name="T29" fmla="*/ 362 h 512"/>
                  <a:gd name="T30" fmla="*/ 209 w 407"/>
                  <a:gd name="T31" fmla="*/ 512 h 512"/>
                  <a:gd name="T32" fmla="*/ 0 w 407"/>
                  <a:gd name="T33" fmla="*/ 346 h 512"/>
                  <a:gd name="T34" fmla="*/ 0 w 407"/>
                  <a:gd name="T35" fmla="*/ 339 h 512"/>
                  <a:gd name="T36" fmla="*/ 48 w 407"/>
                  <a:gd name="T37" fmla="*/ 339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7" h="512">
                    <a:moveTo>
                      <a:pt x="48" y="339"/>
                    </a:moveTo>
                    <a:lnTo>
                      <a:pt x="48" y="341"/>
                    </a:lnTo>
                    <a:cubicBezTo>
                      <a:pt x="48" y="414"/>
                      <a:pt x="109" y="464"/>
                      <a:pt x="203" y="464"/>
                    </a:cubicBezTo>
                    <a:cubicBezTo>
                      <a:pt x="298" y="464"/>
                      <a:pt x="355" y="423"/>
                      <a:pt x="355" y="364"/>
                    </a:cubicBezTo>
                    <a:cubicBezTo>
                      <a:pt x="355" y="309"/>
                      <a:pt x="316" y="294"/>
                      <a:pt x="234" y="280"/>
                    </a:cubicBezTo>
                    <a:lnTo>
                      <a:pt x="130" y="262"/>
                    </a:lnTo>
                    <a:cubicBezTo>
                      <a:pt x="52" y="248"/>
                      <a:pt x="14" y="209"/>
                      <a:pt x="14" y="141"/>
                    </a:cubicBezTo>
                    <a:cubicBezTo>
                      <a:pt x="14" y="57"/>
                      <a:pt x="82" y="0"/>
                      <a:pt x="200" y="0"/>
                    </a:cubicBezTo>
                    <a:cubicBezTo>
                      <a:pt x="319" y="0"/>
                      <a:pt x="389" y="57"/>
                      <a:pt x="391" y="150"/>
                    </a:cubicBezTo>
                    <a:lnTo>
                      <a:pt x="343" y="150"/>
                    </a:lnTo>
                    <a:cubicBezTo>
                      <a:pt x="337" y="82"/>
                      <a:pt x="287" y="44"/>
                      <a:pt x="202" y="44"/>
                    </a:cubicBezTo>
                    <a:cubicBezTo>
                      <a:pt x="116" y="44"/>
                      <a:pt x="64" y="82"/>
                      <a:pt x="64" y="139"/>
                    </a:cubicBezTo>
                    <a:cubicBezTo>
                      <a:pt x="64" y="191"/>
                      <a:pt x="103" y="207"/>
                      <a:pt x="185" y="221"/>
                    </a:cubicBezTo>
                    <a:lnTo>
                      <a:pt x="278" y="237"/>
                    </a:lnTo>
                    <a:cubicBezTo>
                      <a:pt x="368" y="253"/>
                      <a:pt x="407" y="291"/>
                      <a:pt x="407" y="362"/>
                    </a:cubicBezTo>
                    <a:cubicBezTo>
                      <a:pt x="407" y="455"/>
                      <a:pt x="336" y="512"/>
                      <a:pt x="209" y="512"/>
                    </a:cubicBezTo>
                    <a:cubicBezTo>
                      <a:pt x="78" y="512"/>
                      <a:pt x="0" y="448"/>
                      <a:pt x="0" y="346"/>
                    </a:cubicBezTo>
                    <a:lnTo>
                      <a:pt x="0" y="339"/>
                    </a:lnTo>
                    <a:lnTo>
                      <a:pt x="48" y="339"/>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2" name="Freeform 107">
                <a:extLst>
                  <a:ext uri="{FF2B5EF4-FFF2-40B4-BE49-F238E27FC236}">
                    <a16:creationId xmlns:a16="http://schemas.microsoft.com/office/drawing/2014/main" id="{967567D9-D98A-F7DE-C1B3-B9EAE061FED2}"/>
                  </a:ext>
                </a:extLst>
              </p:cNvPr>
              <p:cNvSpPr>
                <a:spLocks/>
              </p:cNvSpPr>
              <p:nvPr userDrawn="1"/>
            </p:nvSpPr>
            <p:spPr bwMode="auto">
              <a:xfrm>
                <a:off x="4730" y="2472"/>
                <a:ext cx="97" cy="111"/>
              </a:xfrm>
              <a:custGeom>
                <a:avLst/>
                <a:gdLst>
                  <a:gd name="T0" fmla="*/ 190 w 425"/>
                  <a:gd name="T1" fmla="*/ 45 h 488"/>
                  <a:gd name="T2" fmla="*/ 0 w 425"/>
                  <a:gd name="T3" fmla="*/ 45 h 488"/>
                  <a:gd name="T4" fmla="*/ 0 w 425"/>
                  <a:gd name="T5" fmla="*/ 0 h 488"/>
                  <a:gd name="T6" fmla="*/ 425 w 425"/>
                  <a:gd name="T7" fmla="*/ 0 h 488"/>
                  <a:gd name="T8" fmla="*/ 425 w 425"/>
                  <a:gd name="T9" fmla="*/ 45 h 488"/>
                  <a:gd name="T10" fmla="*/ 238 w 425"/>
                  <a:gd name="T11" fmla="*/ 45 h 488"/>
                  <a:gd name="T12" fmla="*/ 238 w 425"/>
                  <a:gd name="T13" fmla="*/ 488 h 488"/>
                  <a:gd name="T14" fmla="*/ 190 w 425"/>
                  <a:gd name="T15" fmla="*/ 488 h 488"/>
                  <a:gd name="T16" fmla="*/ 190 w 425"/>
                  <a:gd name="T17" fmla="*/ 45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88">
                    <a:moveTo>
                      <a:pt x="190" y="45"/>
                    </a:moveTo>
                    <a:lnTo>
                      <a:pt x="0" y="45"/>
                    </a:lnTo>
                    <a:lnTo>
                      <a:pt x="0" y="0"/>
                    </a:lnTo>
                    <a:lnTo>
                      <a:pt x="425" y="0"/>
                    </a:lnTo>
                    <a:lnTo>
                      <a:pt x="425" y="45"/>
                    </a:lnTo>
                    <a:lnTo>
                      <a:pt x="238" y="45"/>
                    </a:lnTo>
                    <a:lnTo>
                      <a:pt x="238" y="488"/>
                    </a:lnTo>
                    <a:lnTo>
                      <a:pt x="190" y="488"/>
                    </a:lnTo>
                    <a:lnTo>
                      <a:pt x="190" y="4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3" name="Freeform 108">
                <a:extLst>
                  <a:ext uri="{FF2B5EF4-FFF2-40B4-BE49-F238E27FC236}">
                    <a16:creationId xmlns:a16="http://schemas.microsoft.com/office/drawing/2014/main" id="{D28CB5AF-9FDF-BAA5-8FFB-AC4AFD5A60B6}"/>
                  </a:ext>
                </a:extLst>
              </p:cNvPr>
              <p:cNvSpPr>
                <a:spLocks/>
              </p:cNvSpPr>
              <p:nvPr userDrawn="1"/>
            </p:nvSpPr>
            <p:spPr bwMode="auto">
              <a:xfrm>
                <a:off x="4844" y="2472"/>
                <a:ext cx="113" cy="111"/>
              </a:xfrm>
              <a:custGeom>
                <a:avLst/>
                <a:gdLst>
                  <a:gd name="T0" fmla="*/ 0 w 498"/>
                  <a:gd name="T1" fmla="*/ 0 h 488"/>
                  <a:gd name="T2" fmla="*/ 53 w 498"/>
                  <a:gd name="T3" fmla="*/ 0 h 488"/>
                  <a:gd name="T4" fmla="*/ 248 w 498"/>
                  <a:gd name="T5" fmla="*/ 447 h 488"/>
                  <a:gd name="T6" fmla="*/ 444 w 498"/>
                  <a:gd name="T7" fmla="*/ 0 h 488"/>
                  <a:gd name="T8" fmla="*/ 498 w 498"/>
                  <a:gd name="T9" fmla="*/ 0 h 488"/>
                  <a:gd name="T10" fmla="*/ 278 w 498"/>
                  <a:gd name="T11" fmla="*/ 488 h 488"/>
                  <a:gd name="T12" fmla="*/ 218 w 498"/>
                  <a:gd name="T13" fmla="*/ 488 h 488"/>
                  <a:gd name="T14" fmla="*/ 0 w 498"/>
                  <a:gd name="T15" fmla="*/ 0 h 4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8" h="488">
                    <a:moveTo>
                      <a:pt x="0" y="0"/>
                    </a:moveTo>
                    <a:lnTo>
                      <a:pt x="53" y="0"/>
                    </a:lnTo>
                    <a:lnTo>
                      <a:pt x="248" y="447"/>
                    </a:lnTo>
                    <a:lnTo>
                      <a:pt x="444" y="0"/>
                    </a:lnTo>
                    <a:lnTo>
                      <a:pt x="498" y="0"/>
                    </a:lnTo>
                    <a:lnTo>
                      <a:pt x="278" y="488"/>
                    </a:lnTo>
                    <a:lnTo>
                      <a:pt x="218"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4" name="Freeform 109">
                <a:extLst>
                  <a:ext uri="{FF2B5EF4-FFF2-40B4-BE49-F238E27FC236}">
                    <a16:creationId xmlns:a16="http://schemas.microsoft.com/office/drawing/2014/main" id="{8DAD45C2-4584-ACF8-A8E8-CA93D6781D5F}"/>
                  </a:ext>
                </a:extLst>
              </p:cNvPr>
              <p:cNvSpPr>
                <a:spLocks noEditPoints="1"/>
              </p:cNvSpPr>
              <p:nvPr userDrawn="1"/>
            </p:nvSpPr>
            <p:spPr bwMode="auto">
              <a:xfrm>
                <a:off x="4987" y="2438"/>
                <a:ext cx="28" cy="145"/>
              </a:xfrm>
              <a:custGeom>
                <a:avLst/>
                <a:gdLst>
                  <a:gd name="T0" fmla="*/ 0 w 123"/>
                  <a:gd name="T1" fmla="*/ 148 h 636"/>
                  <a:gd name="T2" fmla="*/ 48 w 123"/>
                  <a:gd name="T3" fmla="*/ 148 h 636"/>
                  <a:gd name="T4" fmla="*/ 48 w 123"/>
                  <a:gd name="T5" fmla="*/ 636 h 636"/>
                  <a:gd name="T6" fmla="*/ 0 w 123"/>
                  <a:gd name="T7" fmla="*/ 636 h 636"/>
                  <a:gd name="T8" fmla="*/ 0 w 123"/>
                  <a:gd name="T9" fmla="*/ 148 h 636"/>
                  <a:gd name="T10" fmla="*/ 63 w 123"/>
                  <a:gd name="T11" fmla="*/ 0 h 636"/>
                  <a:gd name="T12" fmla="*/ 123 w 123"/>
                  <a:gd name="T13" fmla="*/ 0 h 636"/>
                  <a:gd name="T14" fmla="*/ 43 w 123"/>
                  <a:gd name="T15" fmla="*/ 100 h 636"/>
                  <a:gd name="T16" fmla="*/ 4 w 123"/>
                  <a:gd name="T17" fmla="*/ 100 h 636"/>
                  <a:gd name="T18" fmla="*/ 63 w 123"/>
                  <a:gd name="T19" fmla="*/ 0 h 6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3" h="636">
                    <a:moveTo>
                      <a:pt x="0" y="148"/>
                    </a:moveTo>
                    <a:lnTo>
                      <a:pt x="48" y="148"/>
                    </a:lnTo>
                    <a:lnTo>
                      <a:pt x="48" y="636"/>
                    </a:lnTo>
                    <a:lnTo>
                      <a:pt x="0" y="636"/>
                    </a:lnTo>
                    <a:lnTo>
                      <a:pt x="0" y="148"/>
                    </a:lnTo>
                    <a:close/>
                    <a:moveTo>
                      <a:pt x="63" y="0"/>
                    </a:moveTo>
                    <a:lnTo>
                      <a:pt x="123" y="0"/>
                    </a:lnTo>
                    <a:lnTo>
                      <a:pt x="43" y="100"/>
                    </a:lnTo>
                    <a:lnTo>
                      <a:pt x="4" y="100"/>
                    </a:lnTo>
                    <a:lnTo>
                      <a:pt x="63"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5" name="Freeform 110">
                <a:extLst>
                  <a:ext uri="{FF2B5EF4-FFF2-40B4-BE49-F238E27FC236}">
                    <a16:creationId xmlns:a16="http://schemas.microsoft.com/office/drawing/2014/main" id="{7D5E9316-B2DA-4FFB-E807-DB69DC6BEC80}"/>
                  </a:ext>
                </a:extLst>
              </p:cNvPr>
              <p:cNvSpPr>
                <a:spLocks/>
              </p:cNvSpPr>
              <p:nvPr userDrawn="1"/>
            </p:nvSpPr>
            <p:spPr bwMode="auto">
              <a:xfrm>
                <a:off x="5046" y="2570"/>
                <a:ext cx="12" cy="37"/>
              </a:xfrm>
              <a:custGeom>
                <a:avLst/>
                <a:gdLst>
                  <a:gd name="T0" fmla="*/ 0 w 56"/>
                  <a:gd name="T1" fmla="*/ 0 h 164"/>
                  <a:gd name="T2" fmla="*/ 56 w 56"/>
                  <a:gd name="T3" fmla="*/ 0 h 164"/>
                  <a:gd name="T4" fmla="*/ 56 w 56"/>
                  <a:gd name="T5" fmla="*/ 78 h 164"/>
                  <a:gd name="T6" fmla="*/ 0 w 56"/>
                  <a:gd name="T7" fmla="*/ 164 h 164"/>
                  <a:gd name="T8" fmla="*/ 0 w 56"/>
                  <a:gd name="T9" fmla="*/ 134 h 164"/>
                  <a:gd name="T10" fmla="*/ 25 w 56"/>
                  <a:gd name="T11" fmla="*/ 89 h 164"/>
                  <a:gd name="T12" fmla="*/ 25 w 56"/>
                  <a:gd name="T13" fmla="*/ 61 h 164"/>
                  <a:gd name="T14" fmla="*/ 0 w 56"/>
                  <a:gd name="T15" fmla="*/ 61 h 164"/>
                  <a:gd name="T16" fmla="*/ 0 w 56"/>
                  <a:gd name="T17"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164">
                    <a:moveTo>
                      <a:pt x="0" y="0"/>
                    </a:moveTo>
                    <a:lnTo>
                      <a:pt x="56" y="0"/>
                    </a:lnTo>
                    <a:lnTo>
                      <a:pt x="56" y="78"/>
                    </a:lnTo>
                    <a:cubicBezTo>
                      <a:pt x="56" y="125"/>
                      <a:pt x="43" y="150"/>
                      <a:pt x="0" y="164"/>
                    </a:cubicBezTo>
                    <a:lnTo>
                      <a:pt x="0" y="134"/>
                    </a:lnTo>
                    <a:cubicBezTo>
                      <a:pt x="18" y="125"/>
                      <a:pt x="25" y="111"/>
                      <a:pt x="25" y="89"/>
                    </a:cubicBezTo>
                    <a:lnTo>
                      <a:pt x="25" y="61"/>
                    </a:lnTo>
                    <a:lnTo>
                      <a:pt x="0" y="61"/>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6" name="Freeform 111">
                <a:extLst>
                  <a:ext uri="{FF2B5EF4-FFF2-40B4-BE49-F238E27FC236}">
                    <a16:creationId xmlns:a16="http://schemas.microsoft.com/office/drawing/2014/main" id="{47C5E9CE-A583-5700-2061-736A5E063CB6}"/>
                  </a:ext>
                </a:extLst>
              </p:cNvPr>
              <p:cNvSpPr>
                <a:spLocks/>
              </p:cNvSpPr>
              <p:nvPr userDrawn="1"/>
            </p:nvSpPr>
            <p:spPr bwMode="auto">
              <a:xfrm>
                <a:off x="2810" y="2644"/>
                <a:ext cx="106" cy="93"/>
              </a:xfrm>
              <a:custGeom>
                <a:avLst/>
                <a:gdLst>
                  <a:gd name="T0" fmla="*/ 0 w 468"/>
                  <a:gd name="T1" fmla="*/ 0 h 406"/>
                  <a:gd name="T2" fmla="*/ 64 w 468"/>
                  <a:gd name="T3" fmla="*/ 0 h 406"/>
                  <a:gd name="T4" fmla="*/ 236 w 468"/>
                  <a:gd name="T5" fmla="*/ 368 h 406"/>
                  <a:gd name="T6" fmla="*/ 409 w 468"/>
                  <a:gd name="T7" fmla="*/ 0 h 406"/>
                  <a:gd name="T8" fmla="*/ 468 w 468"/>
                  <a:gd name="T9" fmla="*/ 0 h 406"/>
                  <a:gd name="T10" fmla="*/ 468 w 468"/>
                  <a:gd name="T11" fmla="*/ 406 h 406"/>
                  <a:gd name="T12" fmla="*/ 429 w 468"/>
                  <a:gd name="T13" fmla="*/ 406 h 406"/>
                  <a:gd name="T14" fmla="*/ 431 w 468"/>
                  <a:gd name="T15" fmla="*/ 36 h 406"/>
                  <a:gd name="T16" fmla="*/ 259 w 468"/>
                  <a:gd name="T17" fmla="*/ 406 h 406"/>
                  <a:gd name="T18" fmla="*/ 213 w 468"/>
                  <a:gd name="T19" fmla="*/ 406 h 406"/>
                  <a:gd name="T20" fmla="*/ 36 w 468"/>
                  <a:gd name="T21" fmla="*/ 36 h 406"/>
                  <a:gd name="T22" fmla="*/ 39 w 468"/>
                  <a:gd name="T23" fmla="*/ 406 h 406"/>
                  <a:gd name="T24" fmla="*/ 0 w 468"/>
                  <a:gd name="T25" fmla="*/ 406 h 406"/>
                  <a:gd name="T26" fmla="*/ 0 w 468"/>
                  <a:gd name="T27" fmla="*/ 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8" h="406">
                    <a:moveTo>
                      <a:pt x="0" y="0"/>
                    </a:moveTo>
                    <a:lnTo>
                      <a:pt x="64" y="0"/>
                    </a:lnTo>
                    <a:lnTo>
                      <a:pt x="236" y="368"/>
                    </a:lnTo>
                    <a:lnTo>
                      <a:pt x="409" y="0"/>
                    </a:lnTo>
                    <a:lnTo>
                      <a:pt x="468" y="0"/>
                    </a:lnTo>
                    <a:lnTo>
                      <a:pt x="468" y="406"/>
                    </a:lnTo>
                    <a:lnTo>
                      <a:pt x="429" y="406"/>
                    </a:lnTo>
                    <a:lnTo>
                      <a:pt x="431" y="36"/>
                    </a:lnTo>
                    <a:lnTo>
                      <a:pt x="259" y="406"/>
                    </a:lnTo>
                    <a:lnTo>
                      <a:pt x="213" y="406"/>
                    </a:lnTo>
                    <a:lnTo>
                      <a:pt x="36" y="36"/>
                    </a:lnTo>
                    <a:lnTo>
                      <a:pt x="39"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7" name="Freeform 112">
                <a:extLst>
                  <a:ext uri="{FF2B5EF4-FFF2-40B4-BE49-F238E27FC236}">
                    <a16:creationId xmlns:a16="http://schemas.microsoft.com/office/drawing/2014/main" id="{1FA8C049-636C-5C32-1D79-B2C9CF4268EA}"/>
                  </a:ext>
                </a:extLst>
              </p:cNvPr>
              <p:cNvSpPr>
                <a:spLocks/>
              </p:cNvSpPr>
              <p:nvPr userDrawn="1"/>
            </p:nvSpPr>
            <p:spPr bwMode="auto">
              <a:xfrm>
                <a:off x="2948" y="2644"/>
                <a:ext cx="67" cy="93"/>
              </a:xfrm>
              <a:custGeom>
                <a:avLst/>
                <a:gdLst>
                  <a:gd name="T0" fmla="*/ 0 w 295"/>
                  <a:gd name="T1" fmla="*/ 0 h 406"/>
                  <a:gd name="T2" fmla="*/ 40 w 295"/>
                  <a:gd name="T3" fmla="*/ 0 h 406"/>
                  <a:gd name="T4" fmla="*/ 40 w 295"/>
                  <a:gd name="T5" fmla="*/ 367 h 406"/>
                  <a:gd name="T6" fmla="*/ 295 w 295"/>
                  <a:gd name="T7" fmla="*/ 367 h 406"/>
                  <a:gd name="T8" fmla="*/ 295 w 295"/>
                  <a:gd name="T9" fmla="*/ 406 h 406"/>
                  <a:gd name="T10" fmla="*/ 0 w 295"/>
                  <a:gd name="T11" fmla="*/ 406 h 406"/>
                  <a:gd name="T12" fmla="*/ 0 w 295"/>
                  <a:gd name="T13" fmla="*/ 0 h 406"/>
                </a:gdLst>
                <a:ahLst/>
                <a:cxnLst>
                  <a:cxn ang="0">
                    <a:pos x="T0" y="T1"/>
                  </a:cxn>
                  <a:cxn ang="0">
                    <a:pos x="T2" y="T3"/>
                  </a:cxn>
                  <a:cxn ang="0">
                    <a:pos x="T4" y="T5"/>
                  </a:cxn>
                  <a:cxn ang="0">
                    <a:pos x="T6" y="T7"/>
                  </a:cxn>
                  <a:cxn ang="0">
                    <a:pos x="T8" y="T9"/>
                  </a:cxn>
                  <a:cxn ang="0">
                    <a:pos x="T10" y="T11"/>
                  </a:cxn>
                  <a:cxn ang="0">
                    <a:pos x="T12" y="T13"/>
                  </a:cxn>
                </a:cxnLst>
                <a:rect l="0" t="0" r="r" b="b"/>
                <a:pathLst>
                  <a:path w="295" h="406">
                    <a:moveTo>
                      <a:pt x="0" y="0"/>
                    </a:moveTo>
                    <a:lnTo>
                      <a:pt x="40" y="0"/>
                    </a:lnTo>
                    <a:lnTo>
                      <a:pt x="40" y="367"/>
                    </a:lnTo>
                    <a:lnTo>
                      <a:pt x="295" y="367"/>
                    </a:lnTo>
                    <a:lnTo>
                      <a:pt x="295"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8" name="Freeform 113">
                <a:extLst>
                  <a:ext uri="{FF2B5EF4-FFF2-40B4-BE49-F238E27FC236}">
                    <a16:creationId xmlns:a16="http://schemas.microsoft.com/office/drawing/2014/main" id="{F555F991-29B0-FE28-4965-BA39B8322926}"/>
                  </a:ext>
                </a:extLst>
              </p:cNvPr>
              <p:cNvSpPr>
                <a:spLocks noEditPoints="1"/>
              </p:cNvSpPr>
              <p:nvPr userDrawn="1"/>
            </p:nvSpPr>
            <p:spPr bwMode="auto">
              <a:xfrm>
                <a:off x="3030" y="2616"/>
                <a:ext cx="95" cy="121"/>
              </a:xfrm>
              <a:custGeom>
                <a:avLst/>
                <a:gdLst>
                  <a:gd name="T0" fmla="*/ 188 w 418"/>
                  <a:gd name="T1" fmla="*/ 123 h 529"/>
                  <a:gd name="T2" fmla="*/ 234 w 418"/>
                  <a:gd name="T3" fmla="*/ 123 h 529"/>
                  <a:gd name="T4" fmla="*/ 418 w 418"/>
                  <a:gd name="T5" fmla="*/ 529 h 529"/>
                  <a:gd name="T6" fmla="*/ 377 w 418"/>
                  <a:gd name="T7" fmla="*/ 529 h 529"/>
                  <a:gd name="T8" fmla="*/ 320 w 418"/>
                  <a:gd name="T9" fmla="*/ 404 h 529"/>
                  <a:gd name="T10" fmla="*/ 99 w 418"/>
                  <a:gd name="T11" fmla="*/ 404 h 529"/>
                  <a:gd name="T12" fmla="*/ 41 w 418"/>
                  <a:gd name="T13" fmla="*/ 529 h 529"/>
                  <a:gd name="T14" fmla="*/ 0 w 418"/>
                  <a:gd name="T15" fmla="*/ 529 h 529"/>
                  <a:gd name="T16" fmla="*/ 188 w 418"/>
                  <a:gd name="T17" fmla="*/ 123 h 529"/>
                  <a:gd name="T18" fmla="*/ 302 w 418"/>
                  <a:gd name="T19" fmla="*/ 365 h 529"/>
                  <a:gd name="T20" fmla="*/ 209 w 418"/>
                  <a:gd name="T21" fmla="*/ 157 h 529"/>
                  <a:gd name="T22" fmla="*/ 116 w 418"/>
                  <a:gd name="T23" fmla="*/ 365 h 529"/>
                  <a:gd name="T24" fmla="*/ 302 w 418"/>
                  <a:gd name="T25" fmla="*/ 365 h 529"/>
                  <a:gd name="T26" fmla="*/ 241 w 418"/>
                  <a:gd name="T27" fmla="*/ 0 h 529"/>
                  <a:gd name="T28" fmla="*/ 293 w 418"/>
                  <a:gd name="T29" fmla="*/ 0 h 529"/>
                  <a:gd name="T30" fmla="*/ 227 w 418"/>
                  <a:gd name="T31" fmla="*/ 82 h 529"/>
                  <a:gd name="T32" fmla="*/ 193 w 418"/>
                  <a:gd name="T33" fmla="*/ 82 h 529"/>
                  <a:gd name="T34" fmla="*/ 241 w 418"/>
                  <a:gd name="T35" fmla="*/ 0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8" h="529">
                    <a:moveTo>
                      <a:pt x="188" y="123"/>
                    </a:moveTo>
                    <a:lnTo>
                      <a:pt x="234" y="123"/>
                    </a:lnTo>
                    <a:lnTo>
                      <a:pt x="418" y="529"/>
                    </a:lnTo>
                    <a:lnTo>
                      <a:pt x="377" y="529"/>
                    </a:lnTo>
                    <a:lnTo>
                      <a:pt x="320" y="404"/>
                    </a:lnTo>
                    <a:lnTo>
                      <a:pt x="99" y="404"/>
                    </a:lnTo>
                    <a:lnTo>
                      <a:pt x="41" y="529"/>
                    </a:lnTo>
                    <a:lnTo>
                      <a:pt x="0" y="529"/>
                    </a:lnTo>
                    <a:lnTo>
                      <a:pt x="188" y="123"/>
                    </a:lnTo>
                    <a:close/>
                    <a:moveTo>
                      <a:pt x="302" y="365"/>
                    </a:moveTo>
                    <a:lnTo>
                      <a:pt x="209" y="157"/>
                    </a:lnTo>
                    <a:lnTo>
                      <a:pt x="116" y="365"/>
                    </a:lnTo>
                    <a:lnTo>
                      <a:pt x="302" y="365"/>
                    </a:lnTo>
                    <a:close/>
                    <a:moveTo>
                      <a:pt x="241" y="0"/>
                    </a:moveTo>
                    <a:lnTo>
                      <a:pt x="293" y="0"/>
                    </a:lnTo>
                    <a:lnTo>
                      <a:pt x="227" y="82"/>
                    </a:lnTo>
                    <a:lnTo>
                      <a:pt x="193" y="82"/>
                    </a:lnTo>
                    <a:lnTo>
                      <a:pt x="241"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9" name="Freeform 114">
                <a:extLst>
                  <a:ext uri="{FF2B5EF4-FFF2-40B4-BE49-F238E27FC236}">
                    <a16:creationId xmlns:a16="http://schemas.microsoft.com/office/drawing/2014/main" id="{BF1AF8D1-04BF-9B4E-A82C-A51BF8A5C8CD}"/>
                  </a:ext>
                </a:extLst>
              </p:cNvPr>
              <p:cNvSpPr>
                <a:spLocks noEditPoints="1"/>
              </p:cNvSpPr>
              <p:nvPr userDrawn="1"/>
            </p:nvSpPr>
            <p:spPr bwMode="auto">
              <a:xfrm>
                <a:off x="3147" y="2644"/>
                <a:ext cx="86" cy="92"/>
              </a:xfrm>
              <a:custGeom>
                <a:avLst/>
                <a:gdLst>
                  <a:gd name="T0" fmla="*/ 314 w 378"/>
                  <a:gd name="T1" fmla="*/ 37 h 405"/>
                  <a:gd name="T2" fmla="*/ 378 w 378"/>
                  <a:gd name="T3" fmla="*/ 203 h 405"/>
                  <a:gd name="T4" fmla="*/ 314 w 378"/>
                  <a:gd name="T5" fmla="*/ 369 h 405"/>
                  <a:gd name="T6" fmla="*/ 148 w 378"/>
                  <a:gd name="T7" fmla="*/ 405 h 405"/>
                  <a:gd name="T8" fmla="*/ 0 w 378"/>
                  <a:gd name="T9" fmla="*/ 405 h 405"/>
                  <a:gd name="T10" fmla="*/ 0 w 378"/>
                  <a:gd name="T11" fmla="*/ 0 h 405"/>
                  <a:gd name="T12" fmla="*/ 148 w 378"/>
                  <a:gd name="T13" fmla="*/ 0 h 405"/>
                  <a:gd name="T14" fmla="*/ 314 w 378"/>
                  <a:gd name="T15" fmla="*/ 37 h 405"/>
                  <a:gd name="T16" fmla="*/ 41 w 378"/>
                  <a:gd name="T17" fmla="*/ 37 h 405"/>
                  <a:gd name="T18" fmla="*/ 41 w 378"/>
                  <a:gd name="T19" fmla="*/ 366 h 405"/>
                  <a:gd name="T20" fmla="*/ 148 w 378"/>
                  <a:gd name="T21" fmla="*/ 366 h 405"/>
                  <a:gd name="T22" fmla="*/ 280 w 378"/>
                  <a:gd name="T23" fmla="*/ 341 h 405"/>
                  <a:gd name="T24" fmla="*/ 337 w 378"/>
                  <a:gd name="T25" fmla="*/ 200 h 405"/>
                  <a:gd name="T26" fmla="*/ 280 w 378"/>
                  <a:gd name="T27" fmla="*/ 62 h 405"/>
                  <a:gd name="T28" fmla="*/ 139 w 378"/>
                  <a:gd name="T29" fmla="*/ 37 h 405"/>
                  <a:gd name="T30" fmla="*/ 41 w 378"/>
                  <a:gd name="T31" fmla="*/ 37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8" h="405">
                    <a:moveTo>
                      <a:pt x="314" y="37"/>
                    </a:moveTo>
                    <a:cubicBezTo>
                      <a:pt x="359" y="71"/>
                      <a:pt x="378" y="127"/>
                      <a:pt x="378" y="203"/>
                    </a:cubicBezTo>
                    <a:cubicBezTo>
                      <a:pt x="378" y="280"/>
                      <a:pt x="359" y="334"/>
                      <a:pt x="314" y="369"/>
                    </a:cubicBezTo>
                    <a:cubicBezTo>
                      <a:pt x="273" y="402"/>
                      <a:pt x="221" y="405"/>
                      <a:pt x="148" y="405"/>
                    </a:cubicBezTo>
                    <a:lnTo>
                      <a:pt x="0" y="405"/>
                    </a:lnTo>
                    <a:lnTo>
                      <a:pt x="0" y="0"/>
                    </a:lnTo>
                    <a:lnTo>
                      <a:pt x="148" y="0"/>
                    </a:lnTo>
                    <a:cubicBezTo>
                      <a:pt x="221" y="1"/>
                      <a:pt x="273" y="7"/>
                      <a:pt x="314" y="37"/>
                    </a:cubicBezTo>
                    <a:moveTo>
                      <a:pt x="41" y="37"/>
                    </a:moveTo>
                    <a:lnTo>
                      <a:pt x="41" y="366"/>
                    </a:lnTo>
                    <a:lnTo>
                      <a:pt x="148" y="366"/>
                    </a:lnTo>
                    <a:cubicBezTo>
                      <a:pt x="205" y="366"/>
                      <a:pt x="248" y="362"/>
                      <a:pt x="280" y="341"/>
                    </a:cubicBezTo>
                    <a:cubicBezTo>
                      <a:pt x="319" y="314"/>
                      <a:pt x="337" y="269"/>
                      <a:pt x="337" y="200"/>
                    </a:cubicBezTo>
                    <a:cubicBezTo>
                      <a:pt x="337" y="132"/>
                      <a:pt x="319" y="87"/>
                      <a:pt x="280" y="62"/>
                    </a:cubicBezTo>
                    <a:cubicBezTo>
                      <a:pt x="246" y="39"/>
                      <a:pt x="201" y="37"/>
                      <a:pt x="139" y="37"/>
                    </a:cubicBezTo>
                    <a:lnTo>
                      <a:pt x="41" y="37"/>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0" name="Freeform 115">
                <a:extLst>
                  <a:ext uri="{FF2B5EF4-FFF2-40B4-BE49-F238E27FC236}">
                    <a16:creationId xmlns:a16="http://schemas.microsoft.com/office/drawing/2014/main" id="{2C501CFE-F047-A586-DEF1-1F5A37F63F60}"/>
                  </a:ext>
                </a:extLst>
              </p:cNvPr>
              <p:cNvSpPr>
                <a:spLocks/>
              </p:cNvSpPr>
              <p:nvPr userDrawn="1"/>
            </p:nvSpPr>
            <p:spPr bwMode="auto">
              <a:xfrm>
                <a:off x="3260" y="2644"/>
                <a:ext cx="71" cy="93"/>
              </a:xfrm>
              <a:custGeom>
                <a:avLst/>
                <a:gdLst>
                  <a:gd name="T0" fmla="*/ 0 w 311"/>
                  <a:gd name="T1" fmla="*/ 0 h 406"/>
                  <a:gd name="T2" fmla="*/ 311 w 311"/>
                  <a:gd name="T3" fmla="*/ 0 h 406"/>
                  <a:gd name="T4" fmla="*/ 311 w 311"/>
                  <a:gd name="T5" fmla="*/ 38 h 406"/>
                  <a:gd name="T6" fmla="*/ 41 w 311"/>
                  <a:gd name="T7" fmla="*/ 38 h 406"/>
                  <a:gd name="T8" fmla="*/ 41 w 311"/>
                  <a:gd name="T9" fmla="*/ 181 h 406"/>
                  <a:gd name="T10" fmla="*/ 289 w 311"/>
                  <a:gd name="T11" fmla="*/ 181 h 406"/>
                  <a:gd name="T12" fmla="*/ 289 w 311"/>
                  <a:gd name="T13" fmla="*/ 218 h 406"/>
                  <a:gd name="T14" fmla="*/ 41 w 311"/>
                  <a:gd name="T15" fmla="*/ 218 h 406"/>
                  <a:gd name="T16" fmla="*/ 41 w 311"/>
                  <a:gd name="T17" fmla="*/ 367 h 406"/>
                  <a:gd name="T18" fmla="*/ 311 w 311"/>
                  <a:gd name="T19" fmla="*/ 367 h 406"/>
                  <a:gd name="T20" fmla="*/ 311 w 311"/>
                  <a:gd name="T21" fmla="*/ 406 h 406"/>
                  <a:gd name="T22" fmla="*/ 0 w 311"/>
                  <a:gd name="T23" fmla="*/ 406 h 406"/>
                  <a:gd name="T24" fmla="*/ 0 w 311"/>
                  <a:gd name="T25" fmla="*/ 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1" h="406">
                    <a:moveTo>
                      <a:pt x="0" y="0"/>
                    </a:moveTo>
                    <a:lnTo>
                      <a:pt x="311" y="0"/>
                    </a:lnTo>
                    <a:lnTo>
                      <a:pt x="311" y="38"/>
                    </a:lnTo>
                    <a:lnTo>
                      <a:pt x="41" y="38"/>
                    </a:lnTo>
                    <a:lnTo>
                      <a:pt x="41" y="181"/>
                    </a:lnTo>
                    <a:lnTo>
                      <a:pt x="289" y="181"/>
                    </a:lnTo>
                    <a:lnTo>
                      <a:pt x="289" y="218"/>
                    </a:lnTo>
                    <a:lnTo>
                      <a:pt x="41" y="218"/>
                    </a:lnTo>
                    <a:lnTo>
                      <a:pt x="41" y="367"/>
                    </a:lnTo>
                    <a:lnTo>
                      <a:pt x="311" y="367"/>
                    </a:lnTo>
                    <a:lnTo>
                      <a:pt x="311"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1" name="Freeform 116">
                <a:extLst>
                  <a:ext uri="{FF2B5EF4-FFF2-40B4-BE49-F238E27FC236}">
                    <a16:creationId xmlns:a16="http://schemas.microsoft.com/office/drawing/2014/main" id="{088A1EBE-3AB1-D113-98C0-EC959410E660}"/>
                  </a:ext>
                </a:extLst>
              </p:cNvPr>
              <p:cNvSpPr>
                <a:spLocks noEditPoints="1"/>
              </p:cNvSpPr>
              <p:nvPr userDrawn="1"/>
            </p:nvSpPr>
            <p:spPr bwMode="auto">
              <a:xfrm>
                <a:off x="3351" y="2616"/>
                <a:ext cx="81" cy="120"/>
              </a:xfrm>
              <a:custGeom>
                <a:avLst/>
                <a:gdLst>
                  <a:gd name="T0" fmla="*/ 0 w 354"/>
                  <a:gd name="T1" fmla="*/ 488 h 527"/>
                  <a:gd name="T2" fmla="*/ 298 w 354"/>
                  <a:gd name="T3" fmla="*/ 161 h 527"/>
                  <a:gd name="T4" fmla="*/ 14 w 354"/>
                  <a:gd name="T5" fmla="*/ 161 h 527"/>
                  <a:gd name="T6" fmla="*/ 14 w 354"/>
                  <a:gd name="T7" fmla="*/ 123 h 527"/>
                  <a:gd name="T8" fmla="*/ 354 w 354"/>
                  <a:gd name="T9" fmla="*/ 123 h 527"/>
                  <a:gd name="T10" fmla="*/ 354 w 354"/>
                  <a:gd name="T11" fmla="*/ 161 h 527"/>
                  <a:gd name="T12" fmla="*/ 50 w 354"/>
                  <a:gd name="T13" fmla="*/ 488 h 527"/>
                  <a:gd name="T14" fmla="*/ 354 w 354"/>
                  <a:gd name="T15" fmla="*/ 488 h 527"/>
                  <a:gd name="T16" fmla="*/ 354 w 354"/>
                  <a:gd name="T17" fmla="*/ 527 h 527"/>
                  <a:gd name="T18" fmla="*/ 0 w 354"/>
                  <a:gd name="T19" fmla="*/ 527 h 527"/>
                  <a:gd name="T20" fmla="*/ 0 w 354"/>
                  <a:gd name="T21" fmla="*/ 488 h 527"/>
                  <a:gd name="T22" fmla="*/ 257 w 354"/>
                  <a:gd name="T23" fmla="*/ 0 h 527"/>
                  <a:gd name="T24" fmla="*/ 300 w 354"/>
                  <a:gd name="T25" fmla="*/ 0 h 527"/>
                  <a:gd name="T26" fmla="*/ 221 w 354"/>
                  <a:gd name="T27" fmla="*/ 82 h 527"/>
                  <a:gd name="T28" fmla="*/ 175 w 354"/>
                  <a:gd name="T29" fmla="*/ 82 h 527"/>
                  <a:gd name="T30" fmla="*/ 96 w 354"/>
                  <a:gd name="T31" fmla="*/ 0 h 527"/>
                  <a:gd name="T32" fmla="*/ 139 w 354"/>
                  <a:gd name="T33" fmla="*/ 0 h 527"/>
                  <a:gd name="T34" fmla="*/ 196 w 354"/>
                  <a:gd name="T35" fmla="*/ 61 h 527"/>
                  <a:gd name="T36" fmla="*/ 257 w 354"/>
                  <a:gd name="T37" fmla="*/ 0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4" h="527">
                    <a:moveTo>
                      <a:pt x="0" y="488"/>
                    </a:moveTo>
                    <a:lnTo>
                      <a:pt x="298" y="161"/>
                    </a:lnTo>
                    <a:lnTo>
                      <a:pt x="14" y="161"/>
                    </a:lnTo>
                    <a:lnTo>
                      <a:pt x="14" y="123"/>
                    </a:lnTo>
                    <a:lnTo>
                      <a:pt x="354" y="123"/>
                    </a:lnTo>
                    <a:lnTo>
                      <a:pt x="354" y="161"/>
                    </a:lnTo>
                    <a:lnTo>
                      <a:pt x="50" y="488"/>
                    </a:lnTo>
                    <a:lnTo>
                      <a:pt x="354" y="488"/>
                    </a:lnTo>
                    <a:lnTo>
                      <a:pt x="354" y="527"/>
                    </a:lnTo>
                    <a:lnTo>
                      <a:pt x="0" y="527"/>
                    </a:lnTo>
                    <a:lnTo>
                      <a:pt x="0" y="488"/>
                    </a:lnTo>
                    <a:close/>
                    <a:moveTo>
                      <a:pt x="257" y="0"/>
                    </a:moveTo>
                    <a:lnTo>
                      <a:pt x="300" y="0"/>
                    </a:lnTo>
                    <a:lnTo>
                      <a:pt x="221" y="82"/>
                    </a:lnTo>
                    <a:lnTo>
                      <a:pt x="175" y="82"/>
                    </a:lnTo>
                    <a:lnTo>
                      <a:pt x="96" y="0"/>
                    </a:lnTo>
                    <a:lnTo>
                      <a:pt x="139" y="0"/>
                    </a:lnTo>
                    <a:lnTo>
                      <a:pt x="196" y="61"/>
                    </a:lnTo>
                    <a:lnTo>
                      <a:pt x="257"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2" name="Freeform 117">
                <a:extLst>
                  <a:ext uri="{FF2B5EF4-FFF2-40B4-BE49-F238E27FC236}">
                    <a16:creationId xmlns:a16="http://schemas.microsoft.com/office/drawing/2014/main" id="{B7D08069-C1E0-6C86-1C17-F8113FCC553F}"/>
                  </a:ext>
                </a:extLst>
              </p:cNvPr>
              <p:cNvSpPr>
                <a:spLocks/>
              </p:cNvSpPr>
              <p:nvPr userDrawn="1"/>
            </p:nvSpPr>
            <p:spPr bwMode="auto">
              <a:xfrm>
                <a:off x="3457" y="2644"/>
                <a:ext cx="70" cy="93"/>
              </a:xfrm>
              <a:custGeom>
                <a:avLst/>
                <a:gdLst>
                  <a:gd name="T0" fmla="*/ 0 w 311"/>
                  <a:gd name="T1" fmla="*/ 0 h 406"/>
                  <a:gd name="T2" fmla="*/ 311 w 311"/>
                  <a:gd name="T3" fmla="*/ 0 h 406"/>
                  <a:gd name="T4" fmla="*/ 311 w 311"/>
                  <a:gd name="T5" fmla="*/ 38 h 406"/>
                  <a:gd name="T6" fmla="*/ 41 w 311"/>
                  <a:gd name="T7" fmla="*/ 38 h 406"/>
                  <a:gd name="T8" fmla="*/ 41 w 311"/>
                  <a:gd name="T9" fmla="*/ 181 h 406"/>
                  <a:gd name="T10" fmla="*/ 291 w 311"/>
                  <a:gd name="T11" fmla="*/ 181 h 406"/>
                  <a:gd name="T12" fmla="*/ 291 w 311"/>
                  <a:gd name="T13" fmla="*/ 218 h 406"/>
                  <a:gd name="T14" fmla="*/ 41 w 311"/>
                  <a:gd name="T15" fmla="*/ 218 h 406"/>
                  <a:gd name="T16" fmla="*/ 41 w 311"/>
                  <a:gd name="T17" fmla="*/ 367 h 406"/>
                  <a:gd name="T18" fmla="*/ 311 w 311"/>
                  <a:gd name="T19" fmla="*/ 367 h 406"/>
                  <a:gd name="T20" fmla="*/ 311 w 311"/>
                  <a:gd name="T21" fmla="*/ 406 h 406"/>
                  <a:gd name="T22" fmla="*/ 0 w 311"/>
                  <a:gd name="T23" fmla="*/ 406 h 406"/>
                  <a:gd name="T24" fmla="*/ 0 w 311"/>
                  <a:gd name="T25" fmla="*/ 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1" h="406">
                    <a:moveTo>
                      <a:pt x="0" y="0"/>
                    </a:moveTo>
                    <a:lnTo>
                      <a:pt x="311" y="0"/>
                    </a:lnTo>
                    <a:lnTo>
                      <a:pt x="311" y="38"/>
                    </a:lnTo>
                    <a:lnTo>
                      <a:pt x="41" y="38"/>
                    </a:lnTo>
                    <a:lnTo>
                      <a:pt x="41" y="181"/>
                    </a:lnTo>
                    <a:lnTo>
                      <a:pt x="291" y="181"/>
                    </a:lnTo>
                    <a:lnTo>
                      <a:pt x="291" y="218"/>
                    </a:lnTo>
                    <a:lnTo>
                      <a:pt x="41" y="218"/>
                    </a:lnTo>
                    <a:lnTo>
                      <a:pt x="41" y="367"/>
                    </a:lnTo>
                    <a:lnTo>
                      <a:pt x="311" y="367"/>
                    </a:lnTo>
                    <a:lnTo>
                      <a:pt x="311"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3" name="Freeform 118">
                <a:extLst>
                  <a:ext uri="{FF2B5EF4-FFF2-40B4-BE49-F238E27FC236}">
                    <a16:creationId xmlns:a16="http://schemas.microsoft.com/office/drawing/2014/main" id="{651D17F5-627A-2E5C-02D6-F969AFED31B9}"/>
                  </a:ext>
                </a:extLst>
              </p:cNvPr>
              <p:cNvSpPr>
                <a:spLocks noEditPoints="1"/>
              </p:cNvSpPr>
              <p:nvPr userDrawn="1"/>
            </p:nvSpPr>
            <p:spPr bwMode="auto">
              <a:xfrm>
                <a:off x="3596" y="2644"/>
                <a:ext cx="95" cy="93"/>
              </a:xfrm>
              <a:custGeom>
                <a:avLst/>
                <a:gdLst>
                  <a:gd name="T0" fmla="*/ 187 w 418"/>
                  <a:gd name="T1" fmla="*/ 0 h 406"/>
                  <a:gd name="T2" fmla="*/ 234 w 418"/>
                  <a:gd name="T3" fmla="*/ 0 h 406"/>
                  <a:gd name="T4" fmla="*/ 418 w 418"/>
                  <a:gd name="T5" fmla="*/ 406 h 406"/>
                  <a:gd name="T6" fmla="*/ 377 w 418"/>
                  <a:gd name="T7" fmla="*/ 406 h 406"/>
                  <a:gd name="T8" fmla="*/ 320 w 418"/>
                  <a:gd name="T9" fmla="*/ 281 h 406"/>
                  <a:gd name="T10" fmla="*/ 98 w 418"/>
                  <a:gd name="T11" fmla="*/ 281 h 406"/>
                  <a:gd name="T12" fmla="*/ 41 w 418"/>
                  <a:gd name="T13" fmla="*/ 406 h 406"/>
                  <a:gd name="T14" fmla="*/ 0 w 418"/>
                  <a:gd name="T15" fmla="*/ 406 h 406"/>
                  <a:gd name="T16" fmla="*/ 187 w 418"/>
                  <a:gd name="T17" fmla="*/ 0 h 406"/>
                  <a:gd name="T18" fmla="*/ 302 w 418"/>
                  <a:gd name="T19" fmla="*/ 242 h 406"/>
                  <a:gd name="T20" fmla="*/ 209 w 418"/>
                  <a:gd name="T21" fmla="*/ 34 h 406"/>
                  <a:gd name="T22" fmla="*/ 116 w 418"/>
                  <a:gd name="T23" fmla="*/ 242 h 406"/>
                  <a:gd name="T24" fmla="*/ 302 w 418"/>
                  <a:gd name="T25" fmla="*/ 242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06">
                    <a:moveTo>
                      <a:pt x="187" y="0"/>
                    </a:moveTo>
                    <a:lnTo>
                      <a:pt x="234" y="0"/>
                    </a:lnTo>
                    <a:lnTo>
                      <a:pt x="418" y="406"/>
                    </a:lnTo>
                    <a:lnTo>
                      <a:pt x="377" y="406"/>
                    </a:lnTo>
                    <a:lnTo>
                      <a:pt x="320" y="281"/>
                    </a:lnTo>
                    <a:lnTo>
                      <a:pt x="98" y="281"/>
                    </a:lnTo>
                    <a:lnTo>
                      <a:pt x="41" y="406"/>
                    </a:lnTo>
                    <a:lnTo>
                      <a:pt x="0" y="406"/>
                    </a:lnTo>
                    <a:lnTo>
                      <a:pt x="187" y="0"/>
                    </a:lnTo>
                    <a:close/>
                    <a:moveTo>
                      <a:pt x="302" y="242"/>
                    </a:moveTo>
                    <a:lnTo>
                      <a:pt x="209" y="34"/>
                    </a:lnTo>
                    <a:lnTo>
                      <a:pt x="116" y="242"/>
                    </a:lnTo>
                    <a:lnTo>
                      <a:pt x="302" y="242"/>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4" name="Freeform 119">
                <a:extLst>
                  <a:ext uri="{FF2B5EF4-FFF2-40B4-BE49-F238E27FC236}">
                    <a16:creationId xmlns:a16="http://schemas.microsoft.com/office/drawing/2014/main" id="{CDBF8D77-B4FC-9646-3073-C6FCE98380F6}"/>
                  </a:ext>
                </a:extLst>
              </p:cNvPr>
              <p:cNvSpPr>
                <a:spLocks/>
              </p:cNvSpPr>
              <p:nvPr userDrawn="1"/>
            </p:nvSpPr>
            <p:spPr bwMode="auto">
              <a:xfrm>
                <a:off x="3754" y="2644"/>
                <a:ext cx="80" cy="93"/>
              </a:xfrm>
              <a:custGeom>
                <a:avLst/>
                <a:gdLst>
                  <a:gd name="T0" fmla="*/ 157 w 353"/>
                  <a:gd name="T1" fmla="*/ 38 h 406"/>
                  <a:gd name="T2" fmla="*/ 0 w 353"/>
                  <a:gd name="T3" fmla="*/ 38 h 406"/>
                  <a:gd name="T4" fmla="*/ 0 w 353"/>
                  <a:gd name="T5" fmla="*/ 0 h 406"/>
                  <a:gd name="T6" fmla="*/ 353 w 353"/>
                  <a:gd name="T7" fmla="*/ 0 h 406"/>
                  <a:gd name="T8" fmla="*/ 353 w 353"/>
                  <a:gd name="T9" fmla="*/ 38 h 406"/>
                  <a:gd name="T10" fmla="*/ 196 w 353"/>
                  <a:gd name="T11" fmla="*/ 38 h 406"/>
                  <a:gd name="T12" fmla="*/ 196 w 353"/>
                  <a:gd name="T13" fmla="*/ 406 h 406"/>
                  <a:gd name="T14" fmla="*/ 157 w 353"/>
                  <a:gd name="T15" fmla="*/ 406 h 406"/>
                  <a:gd name="T16" fmla="*/ 157 w 353"/>
                  <a:gd name="T17" fmla="*/ 38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3" h="406">
                    <a:moveTo>
                      <a:pt x="157" y="38"/>
                    </a:moveTo>
                    <a:lnTo>
                      <a:pt x="0" y="38"/>
                    </a:lnTo>
                    <a:lnTo>
                      <a:pt x="0" y="0"/>
                    </a:lnTo>
                    <a:lnTo>
                      <a:pt x="353" y="0"/>
                    </a:lnTo>
                    <a:lnTo>
                      <a:pt x="353" y="38"/>
                    </a:lnTo>
                    <a:lnTo>
                      <a:pt x="196" y="38"/>
                    </a:lnTo>
                    <a:lnTo>
                      <a:pt x="196" y="406"/>
                    </a:lnTo>
                    <a:lnTo>
                      <a:pt x="157" y="406"/>
                    </a:lnTo>
                    <a:lnTo>
                      <a:pt x="157" y="38"/>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5" name="Freeform 120">
                <a:extLst>
                  <a:ext uri="{FF2B5EF4-FFF2-40B4-BE49-F238E27FC236}">
                    <a16:creationId xmlns:a16="http://schemas.microsoft.com/office/drawing/2014/main" id="{1B3237CA-2E72-DB83-485D-4403BBE72EA4}"/>
                  </a:ext>
                </a:extLst>
              </p:cNvPr>
              <p:cNvSpPr>
                <a:spLocks noEditPoints="1"/>
              </p:cNvSpPr>
              <p:nvPr userDrawn="1"/>
            </p:nvSpPr>
            <p:spPr bwMode="auto">
              <a:xfrm>
                <a:off x="3855" y="2616"/>
                <a:ext cx="71" cy="120"/>
              </a:xfrm>
              <a:custGeom>
                <a:avLst/>
                <a:gdLst>
                  <a:gd name="T0" fmla="*/ 0 w 313"/>
                  <a:gd name="T1" fmla="*/ 123 h 525"/>
                  <a:gd name="T2" fmla="*/ 311 w 313"/>
                  <a:gd name="T3" fmla="*/ 123 h 525"/>
                  <a:gd name="T4" fmla="*/ 311 w 313"/>
                  <a:gd name="T5" fmla="*/ 161 h 525"/>
                  <a:gd name="T6" fmla="*/ 41 w 313"/>
                  <a:gd name="T7" fmla="*/ 161 h 525"/>
                  <a:gd name="T8" fmla="*/ 41 w 313"/>
                  <a:gd name="T9" fmla="*/ 302 h 525"/>
                  <a:gd name="T10" fmla="*/ 291 w 313"/>
                  <a:gd name="T11" fmla="*/ 302 h 525"/>
                  <a:gd name="T12" fmla="*/ 291 w 313"/>
                  <a:gd name="T13" fmla="*/ 340 h 525"/>
                  <a:gd name="T14" fmla="*/ 41 w 313"/>
                  <a:gd name="T15" fmla="*/ 340 h 525"/>
                  <a:gd name="T16" fmla="*/ 41 w 313"/>
                  <a:gd name="T17" fmla="*/ 488 h 525"/>
                  <a:gd name="T18" fmla="*/ 313 w 313"/>
                  <a:gd name="T19" fmla="*/ 488 h 525"/>
                  <a:gd name="T20" fmla="*/ 313 w 313"/>
                  <a:gd name="T21" fmla="*/ 525 h 525"/>
                  <a:gd name="T22" fmla="*/ 2 w 313"/>
                  <a:gd name="T23" fmla="*/ 525 h 525"/>
                  <a:gd name="T24" fmla="*/ 2 w 313"/>
                  <a:gd name="T25" fmla="*/ 123 h 525"/>
                  <a:gd name="T26" fmla="*/ 0 w 313"/>
                  <a:gd name="T27" fmla="*/ 123 h 525"/>
                  <a:gd name="T28" fmla="*/ 216 w 313"/>
                  <a:gd name="T29" fmla="*/ 0 h 525"/>
                  <a:gd name="T30" fmla="*/ 259 w 313"/>
                  <a:gd name="T31" fmla="*/ 0 h 525"/>
                  <a:gd name="T32" fmla="*/ 181 w 313"/>
                  <a:gd name="T33" fmla="*/ 82 h 525"/>
                  <a:gd name="T34" fmla="*/ 134 w 313"/>
                  <a:gd name="T35" fmla="*/ 82 h 525"/>
                  <a:gd name="T36" fmla="*/ 56 w 313"/>
                  <a:gd name="T37" fmla="*/ 0 h 525"/>
                  <a:gd name="T38" fmla="*/ 98 w 313"/>
                  <a:gd name="T39" fmla="*/ 0 h 525"/>
                  <a:gd name="T40" fmla="*/ 156 w 313"/>
                  <a:gd name="T41" fmla="*/ 61 h 525"/>
                  <a:gd name="T42" fmla="*/ 216 w 313"/>
                  <a:gd name="T43" fmla="*/ 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13" h="525">
                    <a:moveTo>
                      <a:pt x="0" y="123"/>
                    </a:moveTo>
                    <a:lnTo>
                      <a:pt x="311" y="123"/>
                    </a:lnTo>
                    <a:lnTo>
                      <a:pt x="311" y="161"/>
                    </a:lnTo>
                    <a:lnTo>
                      <a:pt x="41" y="161"/>
                    </a:lnTo>
                    <a:lnTo>
                      <a:pt x="41" y="302"/>
                    </a:lnTo>
                    <a:lnTo>
                      <a:pt x="291" y="302"/>
                    </a:lnTo>
                    <a:lnTo>
                      <a:pt x="291" y="340"/>
                    </a:lnTo>
                    <a:lnTo>
                      <a:pt x="41" y="340"/>
                    </a:lnTo>
                    <a:lnTo>
                      <a:pt x="41" y="488"/>
                    </a:lnTo>
                    <a:lnTo>
                      <a:pt x="313" y="488"/>
                    </a:lnTo>
                    <a:lnTo>
                      <a:pt x="313" y="525"/>
                    </a:lnTo>
                    <a:lnTo>
                      <a:pt x="2" y="525"/>
                    </a:lnTo>
                    <a:lnTo>
                      <a:pt x="2" y="123"/>
                    </a:lnTo>
                    <a:lnTo>
                      <a:pt x="0" y="123"/>
                    </a:lnTo>
                    <a:close/>
                    <a:moveTo>
                      <a:pt x="216" y="0"/>
                    </a:moveTo>
                    <a:lnTo>
                      <a:pt x="259" y="0"/>
                    </a:lnTo>
                    <a:lnTo>
                      <a:pt x="181" y="82"/>
                    </a:lnTo>
                    <a:lnTo>
                      <a:pt x="134" y="82"/>
                    </a:lnTo>
                    <a:lnTo>
                      <a:pt x="56" y="0"/>
                    </a:lnTo>
                    <a:lnTo>
                      <a:pt x="98" y="0"/>
                    </a:lnTo>
                    <a:lnTo>
                      <a:pt x="156" y="61"/>
                    </a:lnTo>
                    <a:lnTo>
                      <a:pt x="216"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6" name="Freeform 121">
                <a:extLst>
                  <a:ext uri="{FF2B5EF4-FFF2-40B4-BE49-F238E27FC236}">
                    <a16:creationId xmlns:a16="http://schemas.microsoft.com/office/drawing/2014/main" id="{6207DFAC-D0B7-CAFA-D3F8-007614331276}"/>
                  </a:ext>
                </a:extLst>
              </p:cNvPr>
              <p:cNvSpPr>
                <a:spLocks/>
              </p:cNvSpPr>
              <p:nvPr userDrawn="1"/>
            </p:nvSpPr>
            <p:spPr bwMode="auto">
              <a:xfrm>
                <a:off x="3953" y="2644"/>
                <a:ext cx="67" cy="93"/>
              </a:xfrm>
              <a:custGeom>
                <a:avLst/>
                <a:gdLst>
                  <a:gd name="T0" fmla="*/ 0 w 294"/>
                  <a:gd name="T1" fmla="*/ 0 h 406"/>
                  <a:gd name="T2" fmla="*/ 41 w 294"/>
                  <a:gd name="T3" fmla="*/ 0 h 406"/>
                  <a:gd name="T4" fmla="*/ 41 w 294"/>
                  <a:gd name="T5" fmla="*/ 367 h 406"/>
                  <a:gd name="T6" fmla="*/ 294 w 294"/>
                  <a:gd name="T7" fmla="*/ 367 h 406"/>
                  <a:gd name="T8" fmla="*/ 294 w 294"/>
                  <a:gd name="T9" fmla="*/ 406 h 406"/>
                  <a:gd name="T10" fmla="*/ 0 w 294"/>
                  <a:gd name="T11" fmla="*/ 406 h 406"/>
                  <a:gd name="T12" fmla="*/ 0 w 294"/>
                  <a:gd name="T13" fmla="*/ 0 h 406"/>
                </a:gdLst>
                <a:ahLst/>
                <a:cxnLst>
                  <a:cxn ang="0">
                    <a:pos x="T0" y="T1"/>
                  </a:cxn>
                  <a:cxn ang="0">
                    <a:pos x="T2" y="T3"/>
                  </a:cxn>
                  <a:cxn ang="0">
                    <a:pos x="T4" y="T5"/>
                  </a:cxn>
                  <a:cxn ang="0">
                    <a:pos x="T6" y="T7"/>
                  </a:cxn>
                  <a:cxn ang="0">
                    <a:pos x="T8" y="T9"/>
                  </a:cxn>
                  <a:cxn ang="0">
                    <a:pos x="T10" y="T11"/>
                  </a:cxn>
                  <a:cxn ang="0">
                    <a:pos x="T12" y="T13"/>
                  </a:cxn>
                </a:cxnLst>
                <a:rect l="0" t="0" r="r" b="b"/>
                <a:pathLst>
                  <a:path w="294" h="406">
                    <a:moveTo>
                      <a:pt x="0" y="0"/>
                    </a:moveTo>
                    <a:lnTo>
                      <a:pt x="41" y="0"/>
                    </a:lnTo>
                    <a:lnTo>
                      <a:pt x="41" y="367"/>
                    </a:lnTo>
                    <a:lnTo>
                      <a:pt x="294" y="367"/>
                    </a:lnTo>
                    <a:lnTo>
                      <a:pt x="294"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7" name="Freeform 122">
                <a:extLst>
                  <a:ext uri="{FF2B5EF4-FFF2-40B4-BE49-F238E27FC236}">
                    <a16:creationId xmlns:a16="http://schemas.microsoft.com/office/drawing/2014/main" id="{9A973255-4169-E614-474D-0FBED7DB72C0}"/>
                  </a:ext>
                </a:extLst>
              </p:cNvPr>
              <p:cNvSpPr>
                <a:spLocks noEditPoints="1"/>
              </p:cNvSpPr>
              <p:nvPr userDrawn="1"/>
            </p:nvSpPr>
            <p:spPr bwMode="auto">
              <a:xfrm>
                <a:off x="4031" y="2643"/>
                <a:ext cx="97" cy="96"/>
              </a:xfrm>
              <a:custGeom>
                <a:avLst/>
                <a:gdLst>
                  <a:gd name="T0" fmla="*/ 212 w 427"/>
                  <a:gd name="T1" fmla="*/ 425 h 425"/>
                  <a:gd name="T2" fmla="*/ 0 w 427"/>
                  <a:gd name="T3" fmla="*/ 212 h 425"/>
                  <a:gd name="T4" fmla="*/ 212 w 427"/>
                  <a:gd name="T5" fmla="*/ 0 h 425"/>
                  <a:gd name="T6" fmla="*/ 425 w 427"/>
                  <a:gd name="T7" fmla="*/ 212 h 425"/>
                  <a:gd name="T8" fmla="*/ 212 w 427"/>
                  <a:gd name="T9" fmla="*/ 425 h 425"/>
                  <a:gd name="T10" fmla="*/ 384 w 427"/>
                  <a:gd name="T11" fmla="*/ 210 h 425"/>
                  <a:gd name="T12" fmla="*/ 212 w 427"/>
                  <a:gd name="T13" fmla="*/ 37 h 425"/>
                  <a:gd name="T14" fmla="*/ 41 w 427"/>
                  <a:gd name="T15" fmla="*/ 210 h 425"/>
                  <a:gd name="T16" fmla="*/ 212 w 427"/>
                  <a:gd name="T17" fmla="*/ 384 h 425"/>
                  <a:gd name="T18" fmla="*/ 384 w 427"/>
                  <a:gd name="T19" fmla="*/ 210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7" h="425">
                    <a:moveTo>
                      <a:pt x="212" y="425"/>
                    </a:moveTo>
                    <a:cubicBezTo>
                      <a:pt x="80" y="425"/>
                      <a:pt x="0" y="343"/>
                      <a:pt x="0" y="212"/>
                    </a:cubicBezTo>
                    <a:cubicBezTo>
                      <a:pt x="0" y="80"/>
                      <a:pt x="80" y="0"/>
                      <a:pt x="212" y="0"/>
                    </a:cubicBezTo>
                    <a:cubicBezTo>
                      <a:pt x="345" y="0"/>
                      <a:pt x="425" y="82"/>
                      <a:pt x="425" y="212"/>
                    </a:cubicBezTo>
                    <a:cubicBezTo>
                      <a:pt x="427" y="343"/>
                      <a:pt x="346" y="425"/>
                      <a:pt x="212" y="425"/>
                    </a:cubicBezTo>
                    <a:moveTo>
                      <a:pt x="384" y="210"/>
                    </a:moveTo>
                    <a:cubicBezTo>
                      <a:pt x="384" y="101"/>
                      <a:pt x="320" y="37"/>
                      <a:pt x="212" y="37"/>
                    </a:cubicBezTo>
                    <a:cubicBezTo>
                      <a:pt x="105" y="37"/>
                      <a:pt x="41" y="101"/>
                      <a:pt x="41" y="210"/>
                    </a:cubicBezTo>
                    <a:cubicBezTo>
                      <a:pt x="41" y="319"/>
                      <a:pt x="105" y="384"/>
                      <a:pt x="212" y="384"/>
                    </a:cubicBezTo>
                    <a:cubicBezTo>
                      <a:pt x="320" y="385"/>
                      <a:pt x="384" y="319"/>
                      <a:pt x="384" y="21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8" name="Freeform 123">
                <a:extLst>
                  <a:ext uri="{FF2B5EF4-FFF2-40B4-BE49-F238E27FC236}">
                    <a16:creationId xmlns:a16="http://schemas.microsoft.com/office/drawing/2014/main" id="{E309FFC0-F0BC-A1A6-A5D7-409B59667A80}"/>
                  </a:ext>
                </a:extLst>
              </p:cNvPr>
              <p:cNvSpPr>
                <a:spLocks/>
              </p:cNvSpPr>
              <p:nvPr userDrawn="1"/>
            </p:nvSpPr>
            <p:spPr bwMode="auto">
              <a:xfrm>
                <a:off x="4142" y="2644"/>
                <a:ext cx="94" cy="93"/>
              </a:xfrm>
              <a:custGeom>
                <a:avLst/>
                <a:gdLst>
                  <a:gd name="T0" fmla="*/ 0 w 414"/>
                  <a:gd name="T1" fmla="*/ 0 h 406"/>
                  <a:gd name="T2" fmla="*/ 45 w 414"/>
                  <a:gd name="T3" fmla="*/ 0 h 406"/>
                  <a:gd name="T4" fmla="*/ 207 w 414"/>
                  <a:gd name="T5" fmla="*/ 370 h 406"/>
                  <a:gd name="T6" fmla="*/ 370 w 414"/>
                  <a:gd name="T7" fmla="*/ 0 h 406"/>
                  <a:gd name="T8" fmla="*/ 414 w 414"/>
                  <a:gd name="T9" fmla="*/ 0 h 406"/>
                  <a:gd name="T10" fmla="*/ 232 w 414"/>
                  <a:gd name="T11" fmla="*/ 406 h 406"/>
                  <a:gd name="T12" fmla="*/ 180 w 414"/>
                  <a:gd name="T13" fmla="*/ 406 h 406"/>
                  <a:gd name="T14" fmla="*/ 0 w 414"/>
                  <a:gd name="T15" fmla="*/ 0 h 4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406">
                    <a:moveTo>
                      <a:pt x="0" y="0"/>
                    </a:moveTo>
                    <a:lnTo>
                      <a:pt x="45" y="0"/>
                    </a:lnTo>
                    <a:lnTo>
                      <a:pt x="207" y="370"/>
                    </a:lnTo>
                    <a:lnTo>
                      <a:pt x="370" y="0"/>
                    </a:lnTo>
                    <a:lnTo>
                      <a:pt x="414" y="0"/>
                    </a:lnTo>
                    <a:lnTo>
                      <a:pt x="232" y="406"/>
                    </a:lnTo>
                    <a:lnTo>
                      <a:pt x="18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9" name="Freeform 124">
                <a:extLst>
                  <a:ext uri="{FF2B5EF4-FFF2-40B4-BE49-F238E27FC236}">
                    <a16:creationId xmlns:a16="http://schemas.microsoft.com/office/drawing/2014/main" id="{4F47890E-2AD9-4F74-2320-DD7600E4F09F}"/>
                  </a:ext>
                </a:extLst>
              </p:cNvPr>
              <p:cNvSpPr>
                <a:spLocks noEditPoints="1"/>
              </p:cNvSpPr>
              <p:nvPr userDrawn="1"/>
            </p:nvSpPr>
            <p:spPr bwMode="auto">
              <a:xfrm>
                <a:off x="4249" y="2616"/>
                <a:ext cx="88" cy="121"/>
              </a:xfrm>
              <a:custGeom>
                <a:avLst/>
                <a:gdLst>
                  <a:gd name="T0" fmla="*/ 175 w 389"/>
                  <a:gd name="T1" fmla="*/ 354 h 529"/>
                  <a:gd name="T2" fmla="*/ 0 w 389"/>
                  <a:gd name="T3" fmla="*/ 123 h 529"/>
                  <a:gd name="T4" fmla="*/ 52 w 389"/>
                  <a:gd name="T5" fmla="*/ 123 h 529"/>
                  <a:gd name="T6" fmla="*/ 195 w 389"/>
                  <a:gd name="T7" fmla="*/ 322 h 529"/>
                  <a:gd name="T8" fmla="*/ 339 w 389"/>
                  <a:gd name="T9" fmla="*/ 123 h 529"/>
                  <a:gd name="T10" fmla="*/ 389 w 389"/>
                  <a:gd name="T11" fmla="*/ 123 h 529"/>
                  <a:gd name="T12" fmla="*/ 214 w 389"/>
                  <a:gd name="T13" fmla="*/ 354 h 529"/>
                  <a:gd name="T14" fmla="*/ 214 w 389"/>
                  <a:gd name="T15" fmla="*/ 529 h 529"/>
                  <a:gd name="T16" fmla="*/ 173 w 389"/>
                  <a:gd name="T17" fmla="*/ 529 h 529"/>
                  <a:gd name="T18" fmla="*/ 173 w 389"/>
                  <a:gd name="T19" fmla="*/ 354 h 529"/>
                  <a:gd name="T20" fmla="*/ 175 w 389"/>
                  <a:gd name="T21" fmla="*/ 354 h 529"/>
                  <a:gd name="T22" fmla="*/ 234 w 389"/>
                  <a:gd name="T23" fmla="*/ 0 h 529"/>
                  <a:gd name="T24" fmla="*/ 284 w 389"/>
                  <a:gd name="T25" fmla="*/ 0 h 529"/>
                  <a:gd name="T26" fmla="*/ 218 w 389"/>
                  <a:gd name="T27" fmla="*/ 82 h 529"/>
                  <a:gd name="T28" fmla="*/ 184 w 389"/>
                  <a:gd name="T29" fmla="*/ 82 h 529"/>
                  <a:gd name="T30" fmla="*/ 234 w 389"/>
                  <a:gd name="T31" fmla="*/ 0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89" h="529">
                    <a:moveTo>
                      <a:pt x="175" y="354"/>
                    </a:moveTo>
                    <a:lnTo>
                      <a:pt x="0" y="123"/>
                    </a:lnTo>
                    <a:lnTo>
                      <a:pt x="52" y="123"/>
                    </a:lnTo>
                    <a:lnTo>
                      <a:pt x="195" y="322"/>
                    </a:lnTo>
                    <a:lnTo>
                      <a:pt x="339" y="123"/>
                    </a:lnTo>
                    <a:lnTo>
                      <a:pt x="389" y="123"/>
                    </a:lnTo>
                    <a:lnTo>
                      <a:pt x="214" y="354"/>
                    </a:lnTo>
                    <a:lnTo>
                      <a:pt x="214" y="529"/>
                    </a:lnTo>
                    <a:lnTo>
                      <a:pt x="173" y="529"/>
                    </a:lnTo>
                    <a:lnTo>
                      <a:pt x="173" y="354"/>
                    </a:lnTo>
                    <a:lnTo>
                      <a:pt x="175" y="354"/>
                    </a:lnTo>
                    <a:close/>
                    <a:moveTo>
                      <a:pt x="234" y="0"/>
                    </a:moveTo>
                    <a:lnTo>
                      <a:pt x="284" y="0"/>
                    </a:lnTo>
                    <a:lnTo>
                      <a:pt x="218" y="82"/>
                    </a:lnTo>
                    <a:lnTo>
                      <a:pt x="184" y="82"/>
                    </a:lnTo>
                    <a:lnTo>
                      <a:pt x="234"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0" name="Freeform 125">
                <a:extLst>
                  <a:ext uri="{FF2B5EF4-FFF2-40B4-BE49-F238E27FC236}">
                    <a16:creationId xmlns:a16="http://schemas.microsoft.com/office/drawing/2014/main" id="{6C15B233-D961-724F-8174-267F6D5305BD}"/>
                  </a:ext>
                </a:extLst>
              </p:cNvPr>
              <p:cNvSpPr>
                <a:spLocks/>
              </p:cNvSpPr>
              <p:nvPr userDrawn="1"/>
            </p:nvSpPr>
            <p:spPr bwMode="auto">
              <a:xfrm>
                <a:off x="4355" y="2642"/>
                <a:ext cx="92" cy="97"/>
              </a:xfrm>
              <a:custGeom>
                <a:avLst/>
                <a:gdLst>
                  <a:gd name="T0" fmla="*/ 215 w 407"/>
                  <a:gd name="T1" fmla="*/ 39 h 425"/>
                  <a:gd name="T2" fmla="*/ 43 w 407"/>
                  <a:gd name="T3" fmla="*/ 212 h 425"/>
                  <a:gd name="T4" fmla="*/ 206 w 407"/>
                  <a:gd name="T5" fmla="*/ 386 h 425"/>
                  <a:gd name="T6" fmla="*/ 365 w 407"/>
                  <a:gd name="T7" fmla="*/ 262 h 425"/>
                  <a:gd name="T8" fmla="*/ 407 w 407"/>
                  <a:gd name="T9" fmla="*/ 262 h 425"/>
                  <a:gd name="T10" fmla="*/ 206 w 407"/>
                  <a:gd name="T11" fmla="*/ 425 h 425"/>
                  <a:gd name="T12" fmla="*/ 0 w 407"/>
                  <a:gd name="T13" fmla="*/ 212 h 425"/>
                  <a:gd name="T14" fmla="*/ 213 w 407"/>
                  <a:gd name="T15" fmla="*/ 0 h 425"/>
                  <a:gd name="T16" fmla="*/ 400 w 407"/>
                  <a:gd name="T17" fmla="*/ 143 h 425"/>
                  <a:gd name="T18" fmla="*/ 363 w 407"/>
                  <a:gd name="T19" fmla="*/ 143 h 425"/>
                  <a:gd name="T20" fmla="*/ 215 w 407"/>
                  <a:gd name="T21" fmla="*/ 39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7" h="425">
                    <a:moveTo>
                      <a:pt x="215" y="39"/>
                    </a:moveTo>
                    <a:cubicBezTo>
                      <a:pt x="109" y="39"/>
                      <a:pt x="43" y="105"/>
                      <a:pt x="43" y="212"/>
                    </a:cubicBezTo>
                    <a:cubicBezTo>
                      <a:pt x="43" y="319"/>
                      <a:pt x="107" y="386"/>
                      <a:pt x="206" y="386"/>
                    </a:cubicBezTo>
                    <a:cubicBezTo>
                      <a:pt x="288" y="386"/>
                      <a:pt x="348" y="339"/>
                      <a:pt x="365" y="262"/>
                    </a:cubicBezTo>
                    <a:lnTo>
                      <a:pt x="407" y="262"/>
                    </a:lnTo>
                    <a:cubicBezTo>
                      <a:pt x="390" y="362"/>
                      <a:pt x="311" y="425"/>
                      <a:pt x="206" y="425"/>
                    </a:cubicBezTo>
                    <a:cubicBezTo>
                      <a:pt x="82" y="425"/>
                      <a:pt x="0" y="343"/>
                      <a:pt x="0" y="212"/>
                    </a:cubicBezTo>
                    <a:cubicBezTo>
                      <a:pt x="0" y="80"/>
                      <a:pt x="81" y="0"/>
                      <a:pt x="213" y="0"/>
                    </a:cubicBezTo>
                    <a:cubicBezTo>
                      <a:pt x="318" y="0"/>
                      <a:pt x="388" y="53"/>
                      <a:pt x="400" y="143"/>
                    </a:cubicBezTo>
                    <a:lnTo>
                      <a:pt x="363" y="143"/>
                    </a:lnTo>
                    <a:cubicBezTo>
                      <a:pt x="347" y="77"/>
                      <a:pt x="295" y="39"/>
                      <a:pt x="215" y="39"/>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1" name="Freeform 126">
                <a:extLst>
                  <a:ext uri="{FF2B5EF4-FFF2-40B4-BE49-F238E27FC236}">
                    <a16:creationId xmlns:a16="http://schemas.microsoft.com/office/drawing/2014/main" id="{54051728-2F33-697A-9583-0F2B4B7AC0D9}"/>
                  </a:ext>
                </a:extLst>
              </p:cNvPr>
              <p:cNvSpPr>
                <a:spLocks/>
              </p:cNvSpPr>
              <p:nvPr userDrawn="1"/>
            </p:nvSpPr>
            <p:spPr bwMode="auto">
              <a:xfrm>
                <a:off x="4473" y="2644"/>
                <a:ext cx="78" cy="93"/>
              </a:xfrm>
              <a:custGeom>
                <a:avLst/>
                <a:gdLst>
                  <a:gd name="T0" fmla="*/ 0 w 344"/>
                  <a:gd name="T1" fmla="*/ 0 h 406"/>
                  <a:gd name="T2" fmla="*/ 41 w 344"/>
                  <a:gd name="T3" fmla="*/ 0 h 406"/>
                  <a:gd name="T4" fmla="*/ 41 w 344"/>
                  <a:gd name="T5" fmla="*/ 168 h 406"/>
                  <a:gd name="T6" fmla="*/ 303 w 344"/>
                  <a:gd name="T7" fmla="*/ 168 h 406"/>
                  <a:gd name="T8" fmla="*/ 303 w 344"/>
                  <a:gd name="T9" fmla="*/ 0 h 406"/>
                  <a:gd name="T10" fmla="*/ 344 w 344"/>
                  <a:gd name="T11" fmla="*/ 0 h 406"/>
                  <a:gd name="T12" fmla="*/ 344 w 344"/>
                  <a:gd name="T13" fmla="*/ 406 h 406"/>
                  <a:gd name="T14" fmla="*/ 303 w 344"/>
                  <a:gd name="T15" fmla="*/ 406 h 406"/>
                  <a:gd name="T16" fmla="*/ 303 w 344"/>
                  <a:gd name="T17" fmla="*/ 208 h 406"/>
                  <a:gd name="T18" fmla="*/ 41 w 344"/>
                  <a:gd name="T19" fmla="*/ 208 h 406"/>
                  <a:gd name="T20" fmla="*/ 41 w 344"/>
                  <a:gd name="T21" fmla="*/ 406 h 406"/>
                  <a:gd name="T22" fmla="*/ 0 w 344"/>
                  <a:gd name="T23" fmla="*/ 406 h 406"/>
                  <a:gd name="T24" fmla="*/ 0 w 344"/>
                  <a:gd name="T25" fmla="*/ 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406">
                    <a:moveTo>
                      <a:pt x="0" y="0"/>
                    </a:moveTo>
                    <a:lnTo>
                      <a:pt x="41" y="0"/>
                    </a:lnTo>
                    <a:lnTo>
                      <a:pt x="41" y="168"/>
                    </a:lnTo>
                    <a:lnTo>
                      <a:pt x="303" y="168"/>
                    </a:lnTo>
                    <a:lnTo>
                      <a:pt x="303" y="0"/>
                    </a:lnTo>
                    <a:lnTo>
                      <a:pt x="344" y="0"/>
                    </a:lnTo>
                    <a:lnTo>
                      <a:pt x="344" y="406"/>
                    </a:lnTo>
                    <a:lnTo>
                      <a:pt x="303" y="406"/>
                    </a:lnTo>
                    <a:lnTo>
                      <a:pt x="303" y="208"/>
                    </a:lnTo>
                    <a:lnTo>
                      <a:pt x="41" y="208"/>
                    </a:lnTo>
                    <a:lnTo>
                      <a:pt x="41"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2" name="Freeform 127">
                <a:extLst>
                  <a:ext uri="{FF2B5EF4-FFF2-40B4-BE49-F238E27FC236}">
                    <a16:creationId xmlns:a16="http://schemas.microsoft.com/office/drawing/2014/main" id="{33661A13-B776-8E1E-E078-690DC67F3598}"/>
                  </a:ext>
                </a:extLst>
              </p:cNvPr>
              <p:cNvSpPr>
                <a:spLocks noEditPoints="1"/>
              </p:cNvSpPr>
              <p:nvPr userDrawn="1"/>
            </p:nvSpPr>
            <p:spPr bwMode="auto">
              <a:xfrm>
                <a:off x="4579" y="2643"/>
                <a:ext cx="96" cy="96"/>
              </a:xfrm>
              <a:custGeom>
                <a:avLst/>
                <a:gdLst>
                  <a:gd name="T0" fmla="*/ 213 w 425"/>
                  <a:gd name="T1" fmla="*/ 425 h 425"/>
                  <a:gd name="T2" fmla="*/ 0 w 425"/>
                  <a:gd name="T3" fmla="*/ 212 h 425"/>
                  <a:gd name="T4" fmla="*/ 213 w 425"/>
                  <a:gd name="T5" fmla="*/ 0 h 425"/>
                  <a:gd name="T6" fmla="*/ 425 w 425"/>
                  <a:gd name="T7" fmla="*/ 212 h 425"/>
                  <a:gd name="T8" fmla="*/ 213 w 425"/>
                  <a:gd name="T9" fmla="*/ 425 h 425"/>
                  <a:gd name="T10" fmla="*/ 384 w 425"/>
                  <a:gd name="T11" fmla="*/ 210 h 425"/>
                  <a:gd name="T12" fmla="*/ 213 w 425"/>
                  <a:gd name="T13" fmla="*/ 37 h 425"/>
                  <a:gd name="T14" fmla="*/ 41 w 425"/>
                  <a:gd name="T15" fmla="*/ 210 h 425"/>
                  <a:gd name="T16" fmla="*/ 213 w 425"/>
                  <a:gd name="T17" fmla="*/ 384 h 425"/>
                  <a:gd name="T18" fmla="*/ 384 w 425"/>
                  <a:gd name="T19" fmla="*/ 210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5" h="425">
                    <a:moveTo>
                      <a:pt x="213" y="425"/>
                    </a:moveTo>
                    <a:cubicBezTo>
                      <a:pt x="80" y="425"/>
                      <a:pt x="0" y="343"/>
                      <a:pt x="0" y="212"/>
                    </a:cubicBezTo>
                    <a:cubicBezTo>
                      <a:pt x="0" y="80"/>
                      <a:pt x="79" y="0"/>
                      <a:pt x="213" y="0"/>
                    </a:cubicBezTo>
                    <a:cubicBezTo>
                      <a:pt x="345" y="0"/>
                      <a:pt x="425" y="82"/>
                      <a:pt x="425" y="212"/>
                    </a:cubicBezTo>
                    <a:cubicBezTo>
                      <a:pt x="425" y="343"/>
                      <a:pt x="347" y="425"/>
                      <a:pt x="213" y="425"/>
                    </a:cubicBezTo>
                    <a:moveTo>
                      <a:pt x="384" y="210"/>
                    </a:moveTo>
                    <a:cubicBezTo>
                      <a:pt x="384" y="101"/>
                      <a:pt x="320" y="37"/>
                      <a:pt x="213" y="37"/>
                    </a:cubicBezTo>
                    <a:cubicBezTo>
                      <a:pt x="105" y="37"/>
                      <a:pt x="41" y="101"/>
                      <a:pt x="41" y="210"/>
                    </a:cubicBezTo>
                    <a:cubicBezTo>
                      <a:pt x="41" y="319"/>
                      <a:pt x="105" y="384"/>
                      <a:pt x="213" y="384"/>
                    </a:cubicBezTo>
                    <a:cubicBezTo>
                      <a:pt x="320" y="385"/>
                      <a:pt x="384" y="319"/>
                      <a:pt x="384" y="21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3" name="Freeform 128">
                <a:extLst>
                  <a:ext uri="{FF2B5EF4-FFF2-40B4-BE49-F238E27FC236}">
                    <a16:creationId xmlns:a16="http://schemas.microsoft.com/office/drawing/2014/main" id="{A74798E1-5053-1748-DB6C-463089A67BB6}"/>
                  </a:ext>
                </a:extLst>
              </p:cNvPr>
              <p:cNvSpPr>
                <a:spLocks/>
              </p:cNvSpPr>
              <p:nvPr userDrawn="1"/>
            </p:nvSpPr>
            <p:spPr bwMode="auto">
              <a:xfrm>
                <a:off x="4690" y="2644"/>
                <a:ext cx="94" cy="93"/>
              </a:xfrm>
              <a:custGeom>
                <a:avLst/>
                <a:gdLst>
                  <a:gd name="T0" fmla="*/ 0 w 413"/>
                  <a:gd name="T1" fmla="*/ 0 h 406"/>
                  <a:gd name="T2" fmla="*/ 45 w 413"/>
                  <a:gd name="T3" fmla="*/ 0 h 406"/>
                  <a:gd name="T4" fmla="*/ 207 w 413"/>
                  <a:gd name="T5" fmla="*/ 370 h 406"/>
                  <a:gd name="T6" fmla="*/ 370 w 413"/>
                  <a:gd name="T7" fmla="*/ 0 h 406"/>
                  <a:gd name="T8" fmla="*/ 413 w 413"/>
                  <a:gd name="T9" fmla="*/ 0 h 406"/>
                  <a:gd name="T10" fmla="*/ 232 w 413"/>
                  <a:gd name="T11" fmla="*/ 406 h 406"/>
                  <a:gd name="T12" fmla="*/ 181 w 413"/>
                  <a:gd name="T13" fmla="*/ 406 h 406"/>
                  <a:gd name="T14" fmla="*/ 0 w 413"/>
                  <a:gd name="T15" fmla="*/ 0 h 4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3" h="406">
                    <a:moveTo>
                      <a:pt x="0" y="0"/>
                    </a:moveTo>
                    <a:lnTo>
                      <a:pt x="45" y="0"/>
                    </a:lnTo>
                    <a:lnTo>
                      <a:pt x="207" y="370"/>
                    </a:lnTo>
                    <a:lnTo>
                      <a:pt x="370" y="0"/>
                    </a:lnTo>
                    <a:lnTo>
                      <a:pt x="413" y="0"/>
                    </a:lnTo>
                    <a:lnTo>
                      <a:pt x="232" y="406"/>
                    </a:lnTo>
                    <a:lnTo>
                      <a:pt x="181"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4" name="Freeform 129">
                <a:extLst>
                  <a:ext uri="{FF2B5EF4-FFF2-40B4-BE49-F238E27FC236}">
                    <a16:creationId xmlns:a16="http://schemas.microsoft.com/office/drawing/2014/main" id="{EE04B7D1-EBC6-C180-848E-CEC108AD5FD5}"/>
                  </a:ext>
                </a:extLst>
              </p:cNvPr>
              <p:cNvSpPr>
                <a:spLocks/>
              </p:cNvSpPr>
              <p:nvPr userDrawn="1"/>
            </p:nvSpPr>
            <p:spPr bwMode="auto">
              <a:xfrm>
                <a:off x="4797" y="2644"/>
                <a:ext cx="88" cy="93"/>
              </a:xfrm>
              <a:custGeom>
                <a:avLst/>
                <a:gdLst>
                  <a:gd name="T0" fmla="*/ 174 w 390"/>
                  <a:gd name="T1" fmla="*/ 231 h 406"/>
                  <a:gd name="T2" fmla="*/ 0 w 390"/>
                  <a:gd name="T3" fmla="*/ 0 h 406"/>
                  <a:gd name="T4" fmla="*/ 52 w 390"/>
                  <a:gd name="T5" fmla="*/ 0 h 406"/>
                  <a:gd name="T6" fmla="*/ 195 w 390"/>
                  <a:gd name="T7" fmla="*/ 199 h 406"/>
                  <a:gd name="T8" fmla="*/ 340 w 390"/>
                  <a:gd name="T9" fmla="*/ 0 h 406"/>
                  <a:gd name="T10" fmla="*/ 390 w 390"/>
                  <a:gd name="T11" fmla="*/ 0 h 406"/>
                  <a:gd name="T12" fmla="*/ 215 w 390"/>
                  <a:gd name="T13" fmla="*/ 231 h 406"/>
                  <a:gd name="T14" fmla="*/ 215 w 390"/>
                  <a:gd name="T15" fmla="*/ 406 h 406"/>
                  <a:gd name="T16" fmla="*/ 174 w 390"/>
                  <a:gd name="T17" fmla="*/ 406 h 406"/>
                  <a:gd name="T18" fmla="*/ 174 w 390"/>
                  <a:gd name="T19" fmla="*/ 231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0" h="406">
                    <a:moveTo>
                      <a:pt x="174" y="231"/>
                    </a:moveTo>
                    <a:lnTo>
                      <a:pt x="0" y="0"/>
                    </a:lnTo>
                    <a:lnTo>
                      <a:pt x="52" y="0"/>
                    </a:lnTo>
                    <a:lnTo>
                      <a:pt x="195" y="199"/>
                    </a:lnTo>
                    <a:lnTo>
                      <a:pt x="340" y="0"/>
                    </a:lnTo>
                    <a:lnTo>
                      <a:pt x="390" y="0"/>
                    </a:lnTo>
                    <a:lnTo>
                      <a:pt x="215" y="231"/>
                    </a:lnTo>
                    <a:lnTo>
                      <a:pt x="215" y="406"/>
                    </a:lnTo>
                    <a:lnTo>
                      <a:pt x="174" y="406"/>
                    </a:lnTo>
                    <a:lnTo>
                      <a:pt x="174" y="231"/>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grpSp>
      </p:grpSp>
    </p:spTree>
    <p:extLst>
      <p:ext uri="{BB962C8B-B14F-4D97-AF65-F5344CB8AC3E}">
        <p14:creationId xmlns:p14="http://schemas.microsoft.com/office/powerpoint/2010/main" val="3306898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razdny">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8149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FAAE462-DD1A-4BAD-B3B5-373633E6A99F}" type="datetimeFigureOut">
              <a:rPr lang="cs-CZ" smtClean="0"/>
              <a:t>24.07.2023</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AAB2856-78FC-46A1-8EB2-4C6BB263824A}" type="slidenum">
              <a:rPr lang="cs-CZ" smtClean="0"/>
              <a:t>‹#›</a:t>
            </a:fld>
            <a:endParaRPr lang="cs-CZ"/>
          </a:p>
        </p:txBody>
      </p:sp>
    </p:spTree>
    <p:extLst>
      <p:ext uri="{BB962C8B-B14F-4D97-AF65-F5344CB8AC3E}">
        <p14:creationId xmlns:p14="http://schemas.microsoft.com/office/powerpoint/2010/main" val="2419120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cSld name="Nadpis a diagram nebo organizační schéma">
    <p:spTree>
      <p:nvGrpSpPr>
        <p:cNvPr id="1" name=""/>
        <p:cNvGrpSpPr/>
        <p:nvPr/>
      </p:nvGrpSpPr>
      <p:grpSpPr>
        <a:xfrm>
          <a:off x="0" y="0"/>
          <a:ext cx="0" cy="0"/>
          <a:chOff x="0" y="0"/>
          <a:chExt cx="0" cy="0"/>
        </a:xfrm>
      </p:grpSpPr>
      <p:sp>
        <p:nvSpPr>
          <p:cNvPr id="2" name="Nadpis 1"/>
          <p:cNvSpPr>
            <a:spLocks noGrp="1"/>
          </p:cNvSpPr>
          <p:nvPr>
            <p:ph type="title"/>
          </p:nvPr>
        </p:nvSpPr>
        <p:spPr>
          <a:xfrm>
            <a:off x="609600" y="277814"/>
            <a:ext cx="10972800" cy="1139825"/>
          </a:xfrm>
        </p:spPr>
        <p:txBody>
          <a:bodyPr/>
          <a:lstStyle/>
          <a:p>
            <a:r>
              <a:rPr lang="cs-CZ"/>
              <a:t>Kliknutím lze upravit styl.</a:t>
            </a:r>
          </a:p>
        </p:txBody>
      </p:sp>
      <p:sp>
        <p:nvSpPr>
          <p:cNvPr id="3" name="Zástupný symbol pro objekt SmartArt 2"/>
          <p:cNvSpPr>
            <a:spLocks noGrp="1"/>
          </p:cNvSpPr>
          <p:nvPr>
            <p:ph type="dgm" idx="1"/>
          </p:nvPr>
        </p:nvSpPr>
        <p:spPr>
          <a:xfrm>
            <a:off x="609600" y="1600201"/>
            <a:ext cx="10972800" cy="4530725"/>
          </a:xfrm>
        </p:spPr>
        <p:txBody>
          <a:bodyPr>
            <a:normAutofit/>
          </a:bodyPr>
          <a:lstStyle/>
          <a:p>
            <a:pPr lvl="0"/>
            <a:endParaRPr lang="cs-CZ" noProof="0"/>
          </a:p>
        </p:txBody>
      </p:sp>
      <p:sp>
        <p:nvSpPr>
          <p:cNvPr id="4" name="Zástupný symbol pro datum 3">
            <a:extLst>
              <a:ext uri="{FF2B5EF4-FFF2-40B4-BE49-F238E27FC236}">
                <a16:creationId xmlns:a16="http://schemas.microsoft.com/office/drawing/2014/main" id="{CFD9D6F9-C86E-466B-A831-BB853FAA0344}"/>
              </a:ext>
            </a:extLst>
          </p:cNvPr>
          <p:cNvSpPr>
            <a:spLocks noGrp="1"/>
          </p:cNvSpPr>
          <p:nvPr>
            <p:ph type="dt" sz="half" idx="10"/>
          </p:nvPr>
        </p:nvSpPr>
        <p:spPr>
          <a:xfrm>
            <a:off x="609600" y="6248400"/>
            <a:ext cx="2844800" cy="457200"/>
          </a:xfrm>
        </p:spPr>
        <p:txBody>
          <a:bodyPr/>
          <a:lstStyle>
            <a:lvl1pPr>
              <a:defRPr/>
            </a:lvl1pPr>
          </a:lstStyle>
          <a:p>
            <a:pPr>
              <a:defRPr/>
            </a:pPr>
            <a:endParaRPr lang="cs-CZ"/>
          </a:p>
        </p:txBody>
      </p:sp>
      <p:sp>
        <p:nvSpPr>
          <p:cNvPr id="5" name="Zástupný symbol pro zápatí 4">
            <a:extLst>
              <a:ext uri="{FF2B5EF4-FFF2-40B4-BE49-F238E27FC236}">
                <a16:creationId xmlns:a16="http://schemas.microsoft.com/office/drawing/2014/main" id="{DA87A171-E0B5-4C0D-863E-1AF90D1C946A}"/>
              </a:ext>
            </a:extLst>
          </p:cNvPr>
          <p:cNvSpPr>
            <a:spLocks noGrp="1"/>
          </p:cNvSpPr>
          <p:nvPr>
            <p:ph type="ftr" sz="quarter" idx="11"/>
          </p:nvPr>
        </p:nvSpPr>
        <p:spPr>
          <a:xfrm>
            <a:off x="4165600" y="6248400"/>
            <a:ext cx="3860800" cy="457200"/>
          </a:xfrm>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B946C4E5-2B02-4492-97A5-15D97B3A70C0}"/>
              </a:ext>
            </a:extLst>
          </p:cNvPr>
          <p:cNvSpPr>
            <a:spLocks noGrp="1"/>
          </p:cNvSpPr>
          <p:nvPr>
            <p:ph type="sldNum" sz="quarter" idx="12"/>
          </p:nvPr>
        </p:nvSpPr>
        <p:spPr>
          <a:xfrm>
            <a:off x="8737600" y="6248400"/>
            <a:ext cx="2844800" cy="457200"/>
          </a:xfrm>
        </p:spPr>
        <p:txBody>
          <a:bodyPr/>
          <a:lstStyle>
            <a:lvl1pPr>
              <a:defRPr smtClean="0"/>
            </a:lvl1pPr>
          </a:lstStyle>
          <a:p>
            <a:pPr>
              <a:defRPr/>
            </a:pPr>
            <a:fld id="{28BA38CF-F72A-4189-B69A-31E716D8FA99}" type="slidenum">
              <a:rPr lang="cs-CZ" altLang="cs-CZ"/>
              <a:pPr>
                <a:defRPr/>
              </a:pPr>
              <a:t>‹#›</a:t>
            </a:fld>
            <a:endParaRPr lang="cs-CZ" altLang="cs-CZ"/>
          </a:p>
        </p:txBody>
      </p:sp>
    </p:spTree>
    <p:extLst>
      <p:ext uri="{BB962C8B-B14F-4D97-AF65-F5344CB8AC3E}">
        <p14:creationId xmlns:p14="http://schemas.microsoft.com/office/powerpoint/2010/main" val="805079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Uvodni strank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9059-E3C5-2AD5-D087-261115C400B6}"/>
              </a:ext>
            </a:extLst>
          </p:cNvPr>
          <p:cNvSpPr>
            <a:spLocks noGrp="1"/>
          </p:cNvSpPr>
          <p:nvPr>
            <p:ph type="ctrTitle" hasCustomPrompt="1"/>
          </p:nvPr>
        </p:nvSpPr>
        <p:spPr>
          <a:xfrm>
            <a:off x="6300000" y="1634375"/>
            <a:ext cx="4500000" cy="757130"/>
          </a:xfrm>
        </p:spPr>
        <p:txBody>
          <a:bodyPr anchor="b">
            <a:spAutoFit/>
          </a:bodyPr>
          <a:lstStyle>
            <a:lvl1pPr algn="l">
              <a:defRPr lang="cs-CZ" sz="2400" dirty="0"/>
            </a:lvl1pPr>
          </a:lstStyle>
          <a:p>
            <a:r>
              <a:rPr lang="en-US" dirty="0"/>
              <a:t>CLICK TO EDIT MASTER TITLE STYLE </a:t>
            </a:r>
            <a:endParaRPr lang="cs-CZ" dirty="0"/>
          </a:p>
        </p:txBody>
      </p:sp>
      <p:sp>
        <p:nvSpPr>
          <p:cNvPr id="3" name="Subtitle 2">
            <a:extLst>
              <a:ext uri="{FF2B5EF4-FFF2-40B4-BE49-F238E27FC236}">
                <a16:creationId xmlns:a16="http://schemas.microsoft.com/office/drawing/2014/main" id="{FD0294BC-B825-A06D-C790-9915F8E153C5}"/>
              </a:ext>
            </a:extLst>
          </p:cNvPr>
          <p:cNvSpPr>
            <a:spLocks noGrp="1"/>
          </p:cNvSpPr>
          <p:nvPr>
            <p:ph type="subTitle" idx="1" hasCustomPrompt="1"/>
          </p:nvPr>
        </p:nvSpPr>
        <p:spPr>
          <a:xfrm>
            <a:off x="6300000" y="2420888"/>
            <a:ext cx="4500000" cy="341632"/>
          </a:xfrm>
        </p:spPr>
        <p:txBody>
          <a:bodyPr>
            <a:spAutoFit/>
          </a:bodyPr>
          <a:lstStyle>
            <a:lvl1pPr marL="0" indent="0" algn="l">
              <a:buNone/>
              <a:defRPr lang="cs-CZ" sz="1800" dirty="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 </a:t>
            </a:r>
            <a:endParaRPr lang="cs-CZ" dirty="0"/>
          </a:p>
        </p:txBody>
      </p:sp>
      <p:sp>
        <p:nvSpPr>
          <p:cNvPr id="4" name="Content Placeholder 2">
            <a:extLst>
              <a:ext uri="{FF2B5EF4-FFF2-40B4-BE49-F238E27FC236}">
                <a16:creationId xmlns:a16="http://schemas.microsoft.com/office/drawing/2014/main" id="{8203B40F-65C4-4AA6-BC6B-328ABA26B911}"/>
              </a:ext>
            </a:extLst>
          </p:cNvPr>
          <p:cNvSpPr>
            <a:spLocks noGrp="1"/>
          </p:cNvSpPr>
          <p:nvPr>
            <p:ph idx="10"/>
          </p:nvPr>
        </p:nvSpPr>
        <p:spPr>
          <a:xfrm>
            <a:off x="6300000" y="3365217"/>
            <a:ext cx="4500000" cy="1513235"/>
          </a:xfrm>
        </p:spPr>
        <p:txBody>
          <a:bodyPr>
            <a:spAutoFit/>
          </a:bodyPr>
          <a:lstStyle>
            <a:lvl1pPr marL="0" indent="0">
              <a:lnSpc>
                <a:spcPct val="100000"/>
              </a:lnSpc>
              <a:spcBef>
                <a:spcPts val="200"/>
              </a:spcBef>
              <a:buFontTx/>
              <a:buNone/>
              <a:defRPr sz="1400"/>
            </a:lvl1pPr>
            <a:lvl2pPr marL="457200" indent="0">
              <a:buFontTx/>
              <a:buNone/>
              <a:defRPr sz="1000"/>
            </a:lvl2pPr>
            <a:lvl3pPr marL="914400" indent="0">
              <a:buFontTx/>
              <a:buNone/>
              <a:defRPr sz="1000"/>
            </a:lvl3pPr>
            <a:lvl4pPr marL="1371600" indent="0">
              <a:buFontTx/>
              <a:buNone/>
              <a:defRPr sz="1000"/>
            </a:lvl4pPr>
            <a:lvl5pPr marL="1828800" indent="0">
              <a:buFontTx/>
              <a:buNone/>
              <a:defRPr sz="10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p>
          <a:p>
            <a:pPr lvl="0"/>
            <a:endParaRPr lang="cs-CZ" dirty="0"/>
          </a:p>
        </p:txBody>
      </p:sp>
    </p:spTree>
    <p:extLst>
      <p:ext uri="{BB962C8B-B14F-4D97-AF65-F5344CB8AC3E}">
        <p14:creationId xmlns:p14="http://schemas.microsoft.com/office/powerpoint/2010/main" val="2976793618"/>
      </p:ext>
    </p:extLst>
  </p:cSld>
  <p:clrMapOvr>
    <a:masterClrMapping/>
  </p:clrMapOvr>
  <p:extLst>
    <p:ext uri="{DCECCB84-F9BA-43D5-87BE-67443E8EF086}">
      <p15:sldGuideLst xmlns:p15="http://schemas.microsoft.com/office/powerpoint/2012/main">
        <p15:guide id="2" pos="3976" userDrawn="1">
          <p15:clr>
            <a:srgbClr val="FBAE40"/>
          </p15:clr>
        </p15:guide>
        <p15:guide id="3" pos="665" userDrawn="1">
          <p15:clr>
            <a:srgbClr val="FBAE40"/>
          </p15:clr>
        </p15:guide>
        <p15:guide id="4" pos="701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Nazev kapito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9059-E3C5-2AD5-D087-261115C400B6}"/>
              </a:ext>
            </a:extLst>
          </p:cNvPr>
          <p:cNvSpPr>
            <a:spLocks noGrp="1"/>
          </p:cNvSpPr>
          <p:nvPr>
            <p:ph type="ctrTitle" hasCustomPrompt="1"/>
          </p:nvPr>
        </p:nvSpPr>
        <p:spPr>
          <a:xfrm>
            <a:off x="6300000" y="1966657"/>
            <a:ext cx="4500000" cy="1588127"/>
          </a:xfrm>
        </p:spPr>
        <p:txBody>
          <a:bodyPr anchor="b">
            <a:spAutoFit/>
          </a:bodyPr>
          <a:lstStyle>
            <a:lvl1pPr algn="l">
              <a:defRPr lang="cs-CZ" dirty="0"/>
            </a:lvl1pPr>
          </a:lstStyle>
          <a:p>
            <a:r>
              <a:rPr lang="en-US" dirty="0"/>
              <a:t>CLICK TO EDIT MASTER TITLE STYLE</a:t>
            </a:r>
            <a:endParaRPr lang="cs-CZ" dirty="0"/>
          </a:p>
        </p:txBody>
      </p:sp>
      <p:sp>
        <p:nvSpPr>
          <p:cNvPr id="3" name="Subtitle 2">
            <a:extLst>
              <a:ext uri="{FF2B5EF4-FFF2-40B4-BE49-F238E27FC236}">
                <a16:creationId xmlns:a16="http://schemas.microsoft.com/office/drawing/2014/main" id="{FD0294BC-B825-A06D-C790-9915F8E153C5}"/>
              </a:ext>
            </a:extLst>
          </p:cNvPr>
          <p:cNvSpPr>
            <a:spLocks noGrp="1"/>
          </p:cNvSpPr>
          <p:nvPr>
            <p:ph type="subTitle" idx="1" hasCustomPrompt="1"/>
          </p:nvPr>
        </p:nvSpPr>
        <p:spPr>
          <a:xfrm>
            <a:off x="6300000" y="3554784"/>
            <a:ext cx="4500000" cy="757130"/>
          </a:xfrm>
        </p:spPr>
        <p:txBody>
          <a:bodyPr>
            <a:spAutoFit/>
          </a:bodyPr>
          <a:lstStyle>
            <a:lvl1pPr marL="0" indent="0" algn="l">
              <a:buNone/>
              <a:defRPr lang="cs-CZ" sz="2400" b="1" dirty="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 </a:t>
            </a:r>
            <a:endParaRPr lang="cs-CZ" dirty="0"/>
          </a:p>
        </p:txBody>
      </p:sp>
      <p:sp>
        <p:nvSpPr>
          <p:cNvPr id="4" name="Footer Placeholder 4">
            <a:extLst>
              <a:ext uri="{FF2B5EF4-FFF2-40B4-BE49-F238E27FC236}">
                <a16:creationId xmlns:a16="http://schemas.microsoft.com/office/drawing/2014/main" id="{C7B66A5B-19D9-29D2-8651-03D5F5896EAE}"/>
              </a:ext>
            </a:extLst>
          </p:cNvPr>
          <p:cNvSpPr>
            <a:spLocks noGrp="1"/>
          </p:cNvSpPr>
          <p:nvPr>
            <p:ph type="ftr" sz="quarter" idx="3"/>
          </p:nvPr>
        </p:nvSpPr>
        <p:spPr>
          <a:xfrm>
            <a:off x="1080000" y="6533619"/>
            <a:ext cx="5016000" cy="215444"/>
          </a:xfrm>
          <a:prstGeom prst="rect">
            <a:avLst/>
          </a:prstGeom>
        </p:spPr>
        <p:txBody>
          <a:bodyPr vert="horz" wrap="square" lIns="91440" tIns="45720" rIns="91440" bIns="45720" rtlCol="0" anchor="ctr">
            <a:spAutoFit/>
          </a:bodyPr>
          <a:lstStyle>
            <a:lvl1pPr algn="l">
              <a:defRPr sz="800">
                <a:solidFill>
                  <a:srgbClr val="A9ABAE"/>
                </a:solidFill>
                <a:latin typeface="Arial" panose="020B0604020202020204" pitchFamily="34" charset="0"/>
                <a:cs typeface="Arial" panose="020B0604020202020204" pitchFamily="34" charset="0"/>
              </a:defRPr>
            </a:lvl1pPr>
          </a:lstStyle>
          <a:p>
            <a:endParaRPr lang="cs-CZ" dirty="0"/>
          </a:p>
        </p:txBody>
      </p:sp>
      <p:sp>
        <p:nvSpPr>
          <p:cNvPr id="5" name="Slide Number Placeholder 5">
            <a:extLst>
              <a:ext uri="{FF2B5EF4-FFF2-40B4-BE49-F238E27FC236}">
                <a16:creationId xmlns:a16="http://schemas.microsoft.com/office/drawing/2014/main" id="{0986A615-F62E-8466-07B2-103B36DAE861}"/>
              </a:ext>
            </a:extLst>
          </p:cNvPr>
          <p:cNvSpPr>
            <a:spLocks noGrp="1"/>
          </p:cNvSpPr>
          <p:nvPr>
            <p:ph type="sldNum" sz="quarter" idx="4"/>
          </p:nvPr>
        </p:nvSpPr>
        <p:spPr>
          <a:xfrm>
            <a:off x="11661887" y="3371706"/>
            <a:ext cx="402675" cy="307777"/>
          </a:xfrm>
          <a:prstGeom prst="rect">
            <a:avLst/>
          </a:prstGeom>
        </p:spPr>
        <p:txBody>
          <a:bodyPr vert="horz" wrap="none" lIns="91440" tIns="45720" rIns="91440" bIns="45720" rtlCol="0" anchor="ctr">
            <a:spAutoFit/>
          </a:bodyPr>
          <a:lstStyle>
            <a:lvl1pPr algn="r">
              <a:defRPr sz="1400" b="1">
                <a:solidFill>
                  <a:srgbClr val="006FAD"/>
                </a:solidFill>
                <a:latin typeface="Arial" panose="020B0604020202020204" pitchFamily="34" charset="0"/>
                <a:cs typeface="Arial" panose="020B0604020202020204" pitchFamily="34" charset="0"/>
              </a:defRPr>
            </a:lvl1pPr>
          </a:lstStyle>
          <a:p>
            <a:fld id="{2D7B0951-E7FB-4CA7-B4B9-AB2701F4DE6C}" type="slidenum">
              <a:rPr lang="cs-CZ" smtClean="0"/>
              <a:pPr/>
              <a:t>‹#›</a:t>
            </a:fld>
            <a:endParaRPr lang="cs-CZ" dirty="0"/>
          </a:p>
        </p:txBody>
      </p:sp>
    </p:spTree>
    <p:extLst>
      <p:ext uri="{BB962C8B-B14F-4D97-AF65-F5344CB8AC3E}">
        <p14:creationId xmlns:p14="http://schemas.microsoft.com/office/powerpoint/2010/main" val="1072268011"/>
      </p:ext>
    </p:extLst>
  </p:cSld>
  <p:clrMapOvr>
    <a:masterClrMapping/>
  </p:clrMapOvr>
  <p:extLst>
    <p:ext uri="{DCECCB84-F9BA-43D5-87BE-67443E8EF086}">
      <p15:sldGuideLst xmlns:p15="http://schemas.microsoft.com/office/powerpoint/2012/main">
        <p15:guide id="2" pos="3976" userDrawn="1">
          <p15:clr>
            <a:srgbClr val="FBAE40"/>
          </p15:clr>
        </p15:guide>
        <p15:guide id="3" pos="665" userDrawn="1">
          <p15:clr>
            <a:srgbClr val="FBAE40"/>
          </p15:clr>
        </p15:guide>
        <p15:guide id="4" pos="701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Uvod kapito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9A5D7-8F01-7B7C-F516-25BDAC5609EB}"/>
              </a:ext>
            </a:extLst>
          </p:cNvPr>
          <p:cNvSpPr>
            <a:spLocks noGrp="1"/>
          </p:cNvSpPr>
          <p:nvPr>
            <p:ph type="title"/>
          </p:nvPr>
        </p:nvSpPr>
        <p:spPr>
          <a:xfrm>
            <a:off x="1080000" y="1080000"/>
            <a:ext cx="4680000" cy="424732"/>
          </a:xfrm>
        </p:spPr>
        <p:txBody>
          <a:bodyPr wrap="square" anchor="t" anchorCtr="0">
            <a:spAutoFit/>
          </a:bodyPr>
          <a:lstStyle>
            <a:lvl1pPr>
              <a:defRPr sz="2400">
                <a:solidFill>
                  <a:srgbClr val="006FAD"/>
                </a:solidFill>
              </a:defRPr>
            </a:lvl1pPr>
          </a:lstStyle>
          <a:p>
            <a:r>
              <a:rPr lang="en-US" dirty="0"/>
              <a:t>Click to edit Master title style</a:t>
            </a:r>
            <a:endParaRPr lang="cs-CZ" dirty="0"/>
          </a:p>
        </p:txBody>
      </p:sp>
      <p:sp>
        <p:nvSpPr>
          <p:cNvPr id="3" name="Content Placeholder 2">
            <a:extLst>
              <a:ext uri="{FF2B5EF4-FFF2-40B4-BE49-F238E27FC236}">
                <a16:creationId xmlns:a16="http://schemas.microsoft.com/office/drawing/2014/main" id="{BEEC1226-F696-41CF-8A35-89CCADC4D4C7}"/>
              </a:ext>
            </a:extLst>
          </p:cNvPr>
          <p:cNvSpPr>
            <a:spLocks noGrp="1"/>
          </p:cNvSpPr>
          <p:nvPr>
            <p:ph idx="1"/>
          </p:nvPr>
        </p:nvSpPr>
        <p:spPr>
          <a:xfrm>
            <a:off x="1080000" y="2160000"/>
            <a:ext cx="4680000" cy="1631216"/>
          </a:xfrm>
        </p:spPr>
        <p:txBody>
          <a:bodyPr wrap="square">
            <a:spAutoFit/>
          </a:bodyPr>
          <a:lstStyle>
            <a:lvl1pPr marL="0" indent="0">
              <a:lnSpc>
                <a:spcPct val="100000"/>
              </a:lnSpc>
              <a:spcBef>
                <a:spcPts val="300"/>
              </a:spcBef>
              <a:buFontTx/>
              <a:buNone/>
              <a:defRPr sz="1800">
                <a:solidFill>
                  <a:srgbClr val="006FAD"/>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dirty="0"/>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8" name="Content Placeholder 3">
            <a:extLst>
              <a:ext uri="{FF2B5EF4-FFF2-40B4-BE49-F238E27FC236}">
                <a16:creationId xmlns:a16="http://schemas.microsoft.com/office/drawing/2014/main" id="{03FFBE73-F7C2-E1B8-00EC-D34530DA7B58}"/>
              </a:ext>
            </a:extLst>
          </p:cNvPr>
          <p:cNvSpPr>
            <a:spLocks noGrp="1"/>
          </p:cNvSpPr>
          <p:nvPr>
            <p:ph sz="half" idx="2"/>
          </p:nvPr>
        </p:nvSpPr>
        <p:spPr>
          <a:xfrm>
            <a:off x="6456560" y="1080000"/>
            <a:ext cx="4680000" cy="1323439"/>
          </a:xfrm>
        </p:spPr>
        <p:txBody>
          <a:bodyPr>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Tree>
    <p:extLst>
      <p:ext uri="{BB962C8B-B14F-4D97-AF65-F5344CB8AC3E}">
        <p14:creationId xmlns:p14="http://schemas.microsoft.com/office/powerpoint/2010/main" val="838355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xTex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8" name="Content Placeholder 3">
            <a:extLst>
              <a:ext uri="{FF2B5EF4-FFF2-40B4-BE49-F238E27FC236}">
                <a16:creationId xmlns:a16="http://schemas.microsoft.com/office/drawing/2014/main" id="{03FFBE73-F7C2-E1B8-00EC-D34530DA7B58}"/>
              </a:ext>
            </a:extLst>
          </p:cNvPr>
          <p:cNvSpPr>
            <a:spLocks noGrp="1"/>
          </p:cNvSpPr>
          <p:nvPr>
            <p:ph sz="half" idx="2"/>
          </p:nvPr>
        </p:nvSpPr>
        <p:spPr>
          <a:xfrm>
            <a:off x="6456560" y="1079999"/>
            <a:ext cx="4680000" cy="1323439"/>
          </a:xfrm>
        </p:spPr>
        <p:txBody>
          <a:bodyPr>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7" name="Content Placeholder 3">
            <a:extLst>
              <a:ext uri="{FF2B5EF4-FFF2-40B4-BE49-F238E27FC236}">
                <a16:creationId xmlns:a16="http://schemas.microsoft.com/office/drawing/2014/main" id="{BD6C54DB-17B7-4FCA-275C-E8F07CA5346A}"/>
              </a:ext>
            </a:extLst>
          </p:cNvPr>
          <p:cNvSpPr>
            <a:spLocks noGrp="1"/>
          </p:cNvSpPr>
          <p:nvPr>
            <p:ph sz="half" idx="13"/>
          </p:nvPr>
        </p:nvSpPr>
        <p:spPr>
          <a:xfrm>
            <a:off x="1080000" y="1079999"/>
            <a:ext cx="4680000" cy="1323439"/>
          </a:xfrm>
        </p:spPr>
        <p:txBody>
          <a:bodyPr>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Tree>
    <p:extLst>
      <p:ext uri="{BB962C8B-B14F-4D97-AF65-F5344CB8AC3E}">
        <p14:creationId xmlns:p14="http://schemas.microsoft.com/office/powerpoint/2010/main" val="5711141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azev+3xTex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8" name="Content Placeholder 3">
            <a:extLst>
              <a:ext uri="{FF2B5EF4-FFF2-40B4-BE49-F238E27FC236}">
                <a16:creationId xmlns:a16="http://schemas.microsoft.com/office/drawing/2014/main" id="{03FFBE73-F7C2-E1B8-00EC-D34530DA7B58}"/>
              </a:ext>
            </a:extLst>
          </p:cNvPr>
          <p:cNvSpPr>
            <a:spLocks noGrp="1"/>
          </p:cNvSpPr>
          <p:nvPr>
            <p:ph sz="half" idx="2"/>
          </p:nvPr>
        </p:nvSpPr>
        <p:spPr>
          <a:xfrm>
            <a:off x="8004313" y="3240000"/>
            <a:ext cx="3132000" cy="1323439"/>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7" name="Content Placeholder 3">
            <a:extLst>
              <a:ext uri="{FF2B5EF4-FFF2-40B4-BE49-F238E27FC236}">
                <a16:creationId xmlns:a16="http://schemas.microsoft.com/office/drawing/2014/main" id="{BD6C54DB-17B7-4FCA-275C-E8F07CA5346A}"/>
              </a:ext>
            </a:extLst>
          </p:cNvPr>
          <p:cNvSpPr>
            <a:spLocks noGrp="1"/>
          </p:cNvSpPr>
          <p:nvPr>
            <p:ph sz="half" idx="13"/>
          </p:nvPr>
        </p:nvSpPr>
        <p:spPr>
          <a:xfrm>
            <a:off x="1080000" y="3240000"/>
            <a:ext cx="3132000" cy="1323439"/>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2" name="Content Placeholder 3">
            <a:extLst>
              <a:ext uri="{FF2B5EF4-FFF2-40B4-BE49-F238E27FC236}">
                <a16:creationId xmlns:a16="http://schemas.microsoft.com/office/drawing/2014/main" id="{14C51094-9001-78EC-2250-68BB7FBE5AAE}"/>
              </a:ext>
            </a:extLst>
          </p:cNvPr>
          <p:cNvSpPr>
            <a:spLocks noGrp="1"/>
          </p:cNvSpPr>
          <p:nvPr>
            <p:ph sz="half" idx="14"/>
          </p:nvPr>
        </p:nvSpPr>
        <p:spPr>
          <a:xfrm>
            <a:off x="4530000" y="3240000"/>
            <a:ext cx="3132000" cy="1323439"/>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10" name="Title 1">
            <a:extLst>
              <a:ext uri="{FF2B5EF4-FFF2-40B4-BE49-F238E27FC236}">
                <a16:creationId xmlns:a16="http://schemas.microsoft.com/office/drawing/2014/main" id="{85A75E5F-9DAB-C8D4-61B6-01B677E44480}"/>
              </a:ext>
            </a:extLst>
          </p:cNvPr>
          <p:cNvSpPr>
            <a:spLocks noGrp="1"/>
          </p:cNvSpPr>
          <p:nvPr>
            <p:ph type="title"/>
          </p:nvPr>
        </p:nvSpPr>
        <p:spPr>
          <a:xfrm>
            <a:off x="1080000" y="1080000"/>
            <a:ext cx="5016000" cy="424732"/>
          </a:xfrm>
        </p:spPr>
        <p:txBody>
          <a:bodyPr wrap="square" anchor="t" anchorCtr="0">
            <a:spAutoFit/>
          </a:bodyPr>
          <a:lstStyle>
            <a:lvl1pPr>
              <a:defRPr sz="2400">
                <a:solidFill>
                  <a:srgbClr val="006FAD"/>
                </a:solidFill>
              </a:defRPr>
            </a:lvl1pPr>
          </a:lstStyle>
          <a:p>
            <a:r>
              <a:rPr lang="en-US" dirty="0"/>
              <a:t>Click to edit Master title style</a:t>
            </a:r>
            <a:endParaRPr lang="cs-CZ" dirty="0"/>
          </a:p>
        </p:txBody>
      </p:sp>
      <p:sp>
        <p:nvSpPr>
          <p:cNvPr id="11" name="Content Placeholder 2">
            <a:extLst>
              <a:ext uri="{FF2B5EF4-FFF2-40B4-BE49-F238E27FC236}">
                <a16:creationId xmlns:a16="http://schemas.microsoft.com/office/drawing/2014/main" id="{7FF3F7AF-D570-9FEF-41AD-BA40904EBECC}"/>
              </a:ext>
            </a:extLst>
          </p:cNvPr>
          <p:cNvSpPr>
            <a:spLocks noGrp="1"/>
          </p:cNvSpPr>
          <p:nvPr>
            <p:ph idx="1"/>
          </p:nvPr>
        </p:nvSpPr>
        <p:spPr>
          <a:xfrm>
            <a:off x="1080000" y="1556792"/>
            <a:ext cx="5016000" cy="1631216"/>
          </a:xfrm>
        </p:spPr>
        <p:txBody>
          <a:bodyPr wrap="square">
            <a:spAutoFit/>
          </a:bodyPr>
          <a:lstStyle>
            <a:lvl1pPr marL="0" indent="0">
              <a:lnSpc>
                <a:spcPct val="100000"/>
              </a:lnSpc>
              <a:spcBef>
                <a:spcPts val="300"/>
              </a:spcBef>
              <a:buFontTx/>
              <a:buNone/>
              <a:defRPr sz="1800">
                <a:solidFill>
                  <a:srgbClr val="006FAD"/>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Tree>
    <p:extLst>
      <p:ext uri="{BB962C8B-B14F-4D97-AF65-F5344CB8AC3E}">
        <p14:creationId xmlns:p14="http://schemas.microsoft.com/office/powerpoint/2010/main" val="9055393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xFoto/vlevo+Nazev+1x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12F9D6A-84FB-9899-C910-F689A3441C43}"/>
              </a:ext>
            </a:extLst>
          </p:cNvPr>
          <p:cNvSpPr>
            <a:spLocks noGrp="1" noChangeAspect="1"/>
          </p:cNvSpPr>
          <p:nvPr>
            <p:ph type="pic" sz="quarter" idx="13"/>
          </p:nvPr>
        </p:nvSpPr>
        <p:spPr>
          <a:xfrm>
            <a:off x="0" y="0"/>
            <a:ext cx="7104112" cy="6858000"/>
          </a:xfrm>
        </p:spPr>
        <p:txBody>
          <a:bodyPr/>
          <a:lstStyle/>
          <a:p>
            <a:endParaRPr lang="cs-CZ" dirty="0"/>
          </a:p>
        </p:txBody>
      </p:sp>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8" name="Content Placeholder 3">
            <a:extLst>
              <a:ext uri="{FF2B5EF4-FFF2-40B4-BE49-F238E27FC236}">
                <a16:creationId xmlns:a16="http://schemas.microsoft.com/office/drawing/2014/main" id="{03FFBE73-F7C2-E1B8-00EC-D34530DA7B58}"/>
              </a:ext>
            </a:extLst>
          </p:cNvPr>
          <p:cNvSpPr>
            <a:spLocks noGrp="1"/>
          </p:cNvSpPr>
          <p:nvPr>
            <p:ph sz="half" idx="2"/>
          </p:nvPr>
        </p:nvSpPr>
        <p:spPr>
          <a:xfrm>
            <a:off x="8004313" y="3977769"/>
            <a:ext cx="3132000" cy="1323439"/>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10" name="Title 1">
            <a:extLst>
              <a:ext uri="{FF2B5EF4-FFF2-40B4-BE49-F238E27FC236}">
                <a16:creationId xmlns:a16="http://schemas.microsoft.com/office/drawing/2014/main" id="{85A75E5F-9DAB-C8D4-61B6-01B677E44480}"/>
              </a:ext>
            </a:extLst>
          </p:cNvPr>
          <p:cNvSpPr>
            <a:spLocks noGrp="1"/>
          </p:cNvSpPr>
          <p:nvPr>
            <p:ph type="title"/>
          </p:nvPr>
        </p:nvSpPr>
        <p:spPr>
          <a:xfrm>
            <a:off x="8001471" y="2509505"/>
            <a:ext cx="3132000" cy="757130"/>
          </a:xfrm>
        </p:spPr>
        <p:txBody>
          <a:bodyPr wrap="square" anchor="b" anchorCtr="0">
            <a:spAutoFit/>
          </a:bodyPr>
          <a:lstStyle>
            <a:lvl1pPr>
              <a:defRPr sz="2400">
                <a:solidFill>
                  <a:srgbClr val="006FAD"/>
                </a:solidFill>
              </a:defRPr>
            </a:lvl1pPr>
          </a:lstStyle>
          <a:p>
            <a:r>
              <a:rPr lang="en-US" dirty="0"/>
              <a:t>Click to edit Master title style</a:t>
            </a:r>
            <a:endParaRPr lang="cs-CZ" dirty="0"/>
          </a:p>
        </p:txBody>
      </p:sp>
      <p:sp>
        <p:nvSpPr>
          <p:cNvPr id="11" name="Content Placeholder 2">
            <a:extLst>
              <a:ext uri="{FF2B5EF4-FFF2-40B4-BE49-F238E27FC236}">
                <a16:creationId xmlns:a16="http://schemas.microsoft.com/office/drawing/2014/main" id="{7FF3F7AF-D570-9FEF-41AD-BA40904EBECC}"/>
              </a:ext>
            </a:extLst>
          </p:cNvPr>
          <p:cNvSpPr>
            <a:spLocks noGrp="1"/>
          </p:cNvSpPr>
          <p:nvPr>
            <p:ph idx="1"/>
          </p:nvPr>
        </p:nvSpPr>
        <p:spPr>
          <a:xfrm>
            <a:off x="8001471" y="3284984"/>
            <a:ext cx="3132000" cy="646331"/>
          </a:xfrm>
        </p:spPr>
        <p:txBody>
          <a:bodyPr wrap="square">
            <a:spAutoFit/>
          </a:bodyPr>
          <a:lstStyle>
            <a:lvl1pPr marL="0" indent="0">
              <a:lnSpc>
                <a:spcPct val="100000"/>
              </a:lnSpc>
              <a:spcBef>
                <a:spcPts val="300"/>
              </a:spcBef>
              <a:buFontTx/>
              <a:buNone/>
              <a:defRPr sz="1800">
                <a:solidFill>
                  <a:srgbClr val="006FAD"/>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p:txBody>
      </p:sp>
    </p:spTree>
    <p:extLst>
      <p:ext uri="{BB962C8B-B14F-4D97-AF65-F5344CB8AC3E}">
        <p14:creationId xmlns:p14="http://schemas.microsoft.com/office/powerpoint/2010/main" val="14177993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xFoto/stred+2xTex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2" name="Content Placeholder 3">
            <a:extLst>
              <a:ext uri="{FF2B5EF4-FFF2-40B4-BE49-F238E27FC236}">
                <a16:creationId xmlns:a16="http://schemas.microsoft.com/office/drawing/2014/main" id="{FAACE82E-F902-4C23-445F-0B9C47D2B7E4}"/>
              </a:ext>
            </a:extLst>
          </p:cNvPr>
          <p:cNvSpPr>
            <a:spLocks noGrp="1"/>
          </p:cNvSpPr>
          <p:nvPr>
            <p:ph sz="half" idx="14"/>
          </p:nvPr>
        </p:nvSpPr>
        <p:spPr>
          <a:xfrm>
            <a:off x="1080000" y="2199715"/>
            <a:ext cx="3132000" cy="1323439"/>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3" name="Content Placeholder 2">
            <a:extLst>
              <a:ext uri="{FF2B5EF4-FFF2-40B4-BE49-F238E27FC236}">
                <a16:creationId xmlns:a16="http://schemas.microsoft.com/office/drawing/2014/main" id="{4C9B6402-66BD-D8A2-E871-9D34C04A9D08}"/>
              </a:ext>
            </a:extLst>
          </p:cNvPr>
          <p:cNvSpPr>
            <a:spLocks noGrp="1"/>
          </p:cNvSpPr>
          <p:nvPr>
            <p:ph idx="15"/>
          </p:nvPr>
        </p:nvSpPr>
        <p:spPr>
          <a:xfrm>
            <a:off x="1080000" y="1847491"/>
            <a:ext cx="3132000" cy="646331"/>
          </a:xfrm>
        </p:spPr>
        <p:txBody>
          <a:bodyPr wrap="square">
            <a:spAutoFit/>
          </a:bodyPr>
          <a:lstStyle>
            <a:lvl1pPr marL="0" indent="0">
              <a:lnSpc>
                <a:spcPct val="100000"/>
              </a:lnSpc>
              <a:spcBef>
                <a:spcPts val="300"/>
              </a:spcBef>
              <a:buFontTx/>
              <a:buNone/>
              <a:defRPr sz="1800">
                <a:solidFill>
                  <a:srgbClr val="006FAD"/>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p:txBody>
      </p:sp>
      <p:sp>
        <p:nvSpPr>
          <p:cNvPr id="8" name="Content Placeholder 3">
            <a:extLst>
              <a:ext uri="{FF2B5EF4-FFF2-40B4-BE49-F238E27FC236}">
                <a16:creationId xmlns:a16="http://schemas.microsoft.com/office/drawing/2014/main" id="{790DCD44-0EE6-34AA-33D7-424BD274258D}"/>
              </a:ext>
            </a:extLst>
          </p:cNvPr>
          <p:cNvSpPr>
            <a:spLocks noGrp="1"/>
          </p:cNvSpPr>
          <p:nvPr>
            <p:ph sz="half" idx="2"/>
          </p:nvPr>
        </p:nvSpPr>
        <p:spPr>
          <a:xfrm>
            <a:off x="6456560" y="1080000"/>
            <a:ext cx="4680000" cy="1323439"/>
          </a:xfrm>
        </p:spPr>
        <p:txBody>
          <a:bodyPr>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9" name="Title 1">
            <a:extLst>
              <a:ext uri="{FF2B5EF4-FFF2-40B4-BE49-F238E27FC236}">
                <a16:creationId xmlns:a16="http://schemas.microsoft.com/office/drawing/2014/main" id="{A98D3F7A-988E-4BC1-723B-C1725A6470D7}"/>
              </a:ext>
            </a:extLst>
          </p:cNvPr>
          <p:cNvSpPr>
            <a:spLocks noGrp="1"/>
          </p:cNvSpPr>
          <p:nvPr>
            <p:ph type="title"/>
          </p:nvPr>
        </p:nvSpPr>
        <p:spPr>
          <a:xfrm>
            <a:off x="1080000" y="1024601"/>
            <a:ext cx="3132000" cy="757130"/>
          </a:xfrm>
        </p:spPr>
        <p:txBody>
          <a:bodyPr wrap="square" anchor="b" anchorCtr="0">
            <a:spAutoFit/>
          </a:bodyPr>
          <a:lstStyle>
            <a:lvl1pPr>
              <a:defRPr sz="2400">
                <a:solidFill>
                  <a:srgbClr val="006FAD"/>
                </a:solidFill>
              </a:defRPr>
            </a:lvl1pPr>
          </a:lstStyle>
          <a:p>
            <a:r>
              <a:rPr lang="en-US" dirty="0"/>
              <a:t>Click to edit Master title style</a:t>
            </a:r>
            <a:endParaRPr lang="cs-CZ" dirty="0"/>
          </a:p>
        </p:txBody>
      </p:sp>
      <p:sp>
        <p:nvSpPr>
          <p:cNvPr id="10" name="Picture Placeholder 19">
            <a:extLst>
              <a:ext uri="{FF2B5EF4-FFF2-40B4-BE49-F238E27FC236}">
                <a16:creationId xmlns:a16="http://schemas.microsoft.com/office/drawing/2014/main" id="{62E16CD3-A252-E46F-20E9-C4E1F83DB8BF}"/>
              </a:ext>
            </a:extLst>
          </p:cNvPr>
          <p:cNvSpPr>
            <a:spLocks noGrp="1" noChangeAspect="1"/>
          </p:cNvSpPr>
          <p:nvPr>
            <p:ph type="pic" sz="quarter" idx="16"/>
          </p:nvPr>
        </p:nvSpPr>
        <p:spPr>
          <a:xfrm>
            <a:off x="0" y="3717032"/>
            <a:ext cx="12191999" cy="3140967"/>
          </a:xfrm>
        </p:spPr>
        <p:txBody>
          <a:bodyPr/>
          <a:lstStyle/>
          <a:p>
            <a:endParaRPr lang="cs-CZ"/>
          </a:p>
        </p:txBody>
      </p:sp>
    </p:spTree>
    <p:extLst>
      <p:ext uri="{BB962C8B-B14F-4D97-AF65-F5344CB8AC3E}">
        <p14:creationId xmlns:p14="http://schemas.microsoft.com/office/powerpoint/2010/main" val="28910904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xFoto/vlevo+ 4xText/vpravo">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7" name="Content Placeholder 3">
            <a:extLst>
              <a:ext uri="{FF2B5EF4-FFF2-40B4-BE49-F238E27FC236}">
                <a16:creationId xmlns:a16="http://schemas.microsoft.com/office/drawing/2014/main" id="{BD6C54DB-17B7-4FCA-275C-E8F07CA5346A}"/>
              </a:ext>
            </a:extLst>
          </p:cNvPr>
          <p:cNvSpPr>
            <a:spLocks noGrp="1"/>
          </p:cNvSpPr>
          <p:nvPr>
            <p:ph sz="half" idx="13"/>
          </p:nvPr>
        </p:nvSpPr>
        <p:spPr>
          <a:xfrm>
            <a:off x="6458400" y="1080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3" name="Content Placeholder 3">
            <a:extLst>
              <a:ext uri="{FF2B5EF4-FFF2-40B4-BE49-F238E27FC236}">
                <a16:creationId xmlns:a16="http://schemas.microsoft.com/office/drawing/2014/main" id="{36A9993C-2225-F247-E00B-BC2CFF623BB5}"/>
              </a:ext>
            </a:extLst>
          </p:cNvPr>
          <p:cNvSpPr>
            <a:spLocks noGrp="1"/>
          </p:cNvSpPr>
          <p:nvPr>
            <p:ph sz="half" idx="15"/>
          </p:nvPr>
        </p:nvSpPr>
        <p:spPr>
          <a:xfrm>
            <a:off x="8976320" y="1080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4" name="Content Placeholder 3">
            <a:extLst>
              <a:ext uri="{FF2B5EF4-FFF2-40B4-BE49-F238E27FC236}">
                <a16:creationId xmlns:a16="http://schemas.microsoft.com/office/drawing/2014/main" id="{7DC05510-CA69-C1F3-E88B-1A6B91D42ABA}"/>
              </a:ext>
            </a:extLst>
          </p:cNvPr>
          <p:cNvSpPr>
            <a:spLocks noGrp="1"/>
          </p:cNvSpPr>
          <p:nvPr>
            <p:ph sz="half" idx="16"/>
          </p:nvPr>
        </p:nvSpPr>
        <p:spPr>
          <a:xfrm>
            <a:off x="6446164" y="3429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9" name="Content Placeholder 3">
            <a:extLst>
              <a:ext uri="{FF2B5EF4-FFF2-40B4-BE49-F238E27FC236}">
                <a16:creationId xmlns:a16="http://schemas.microsoft.com/office/drawing/2014/main" id="{9F595BC0-6F07-8204-F067-9E4988A7151E}"/>
              </a:ext>
            </a:extLst>
          </p:cNvPr>
          <p:cNvSpPr>
            <a:spLocks noGrp="1"/>
          </p:cNvSpPr>
          <p:nvPr>
            <p:ph sz="half" idx="17"/>
          </p:nvPr>
        </p:nvSpPr>
        <p:spPr>
          <a:xfrm>
            <a:off x="8964084" y="3429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10" name="Picture Placeholder 7">
            <a:extLst>
              <a:ext uri="{FF2B5EF4-FFF2-40B4-BE49-F238E27FC236}">
                <a16:creationId xmlns:a16="http://schemas.microsoft.com/office/drawing/2014/main" id="{4A955FA3-26B1-0205-9EF2-3E45977E18BE}"/>
              </a:ext>
            </a:extLst>
          </p:cNvPr>
          <p:cNvSpPr>
            <a:spLocks noGrp="1" noChangeAspect="1"/>
          </p:cNvSpPr>
          <p:nvPr>
            <p:ph type="pic" sz="quarter" idx="21"/>
          </p:nvPr>
        </p:nvSpPr>
        <p:spPr>
          <a:xfrm>
            <a:off x="1079500" y="1079500"/>
            <a:ext cx="2160588" cy="2160588"/>
          </a:xfrm>
        </p:spPr>
        <p:txBody>
          <a:bodyPr/>
          <a:lstStyle/>
          <a:p>
            <a:endParaRPr lang="cs-CZ"/>
          </a:p>
        </p:txBody>
      </p:sp>
      <p:sp>
        <p:nvSpPr>
          <p:cNvPr id="12" name="Picture Placeholder 11">
            <a:extLst>
              <a:ext uri="{FF2B5EF4-FFF2-40B4-BE49-F238E27FC236}">
                <a16:creationId xmlns:a16="http://schemas.microsoft.com/office/drawing/2014/main" id="{EA553182-4C67-9070-B43F-2EB1AED57CCF}"/>
              </a:ext>
            </a:extLst>
          </p:cNvPr>
          <p:cNvSpPr>
            <a:spLocks noGrp="1" noChangeAspect="1"/>
          </p:cNvSpPr>
          <p:nvPr>
            <p:ph type="pic" sz="quarter" idx="22"/>
          </p:nvPr>
        </p:nvSpPr>
        <p:spPr>
          <a:xfrm>
            <a:off x="3597275" y="1080000"/>
            <a:ext cx="2160588" cy="2160000"/>
          </a:xfrm>
        </p:spPr>
        <p:txBody>
          <a:bodyPr/>
          <a:lstStyle/>
          <a:p>
            <a:endParaRPr lang="cs-CZ" dirty="0"/>
          </a:p>
        </p:txBody>
      </p:sp>
      <p:sp>
        <p:nvSpPr>
          <p:cNvPr id="17" name="Picture Placeholder 16">
            <a:extLst>
              <a:ext uri="{FF2B5EF4-FFF2-40B4-BE49-F238E27FC236}">
                <a16:creationId xmlns:a16="http://schemas.microsoft.com/office/drawing/2014/main" id="{7287CA81-7DFF-D551-211A-B3212273FD70}"/>
              </a:ext>
            </a:extLst>
          </p:cNvPr>
          <p:cNvSpPr>
            <a:spLocks noGrp="1" noChangeAspect="1"/>
          </p:cNvSpPr>
          <p:nvPr>
            <p:ph type="pic" sz="quarter" idx="23"/>
          </p:nvPr>
        </p:nvSpPr>
        <p:spPr>
          <a:xfrm>
            <a:off x="1079500" y="3501008"/>
            <a:ext cx="4678363" cy="2159000"/>
          </a:xfrm>
        </p:spPr>
        <p:txBody>
          <a:bodyPr/>
          <a:lstStyle/>
          <a:p>
            <a:endParaRPr lang="cs-CZ" dirty="0"/>
          </a:p>
        </p:txBody>
      </p:sp>
    </p:spTree>
    <p:extLst>
      <p:ext uri="{BB962C8B-B14F-4D97-AF65-F5344CB8AC3E}">
        <p14:creationId xmlns:p14="http://schemas.microsoft.com/office/powerpoint/2010/main" val="3150872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53A269-86E8-54B2-737B-59C9E8EDDB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cs-CZ" dirty="0"/>
          </a:p>
        </p:txBody>
      </p:sp>
      <p:sp>
        <p:nvSpPr>
          <p:cNvPr id="3" name="Text Placeholder 2">
            <a:extLst>
              <a:ext uri="{FF2B5EF4-FFF2-40B4-BE49-F238E27FC236}">
                <a16:creationId xmlns:a16="http://schemas.microsoft.com/office/drawing/2014/main" id="{FEA6EC94-2CEB-9D35-4D1D-E0348806CC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cs-CZ" dirty="0"/>
          </a:p>
        </p:txBody>
      </p:sp>
      <p:sp>
        <p:nvSpPr>
          <p:cNvPr id="5" name="Footer Placeholder 4">
            <a:extLst>
              <a:ext uri="{FF2B5EF4-FFF2-40B4-BE49-F238E27FC236}">
                <a16:creationId xmlns:a16="http://schemas.microsoft.com/office/drawing/2014/main" id="{8FACB8A2-52BF-6639-9EE6-20141BB69962}"/>
              </a:ext>
            </a:extLst>
          </p:cNvPr>
          <p:cNvSpPr>
            <a:spLocks noGrp="1"/>
          </p:cNvSpPr>
          <p:nvPr>
            <p:ph type="ftr" sz="quarter" idx="3"/>
          </p:nvPr>
        </p:nvSpPr>
        <p:spPr>
          <a:xfrm>
            <a:off x="1080000" y="6533619"/>
            <a:ext cx="5016000" cy="215444"/>
          </a:xfrm>
          <a:prstGeom prst="rect">
            <a:avLst/>
          </a:prstGeom>
        </p:spPr>
        <p:txBody>
          <a:bodyPr vert="horz" wrap="square" lIns="91440" tIns="45720" rIns="91440" bIns="45720" rtlCol="0" anchor="ctr">
            <a:spAutoFit/>
          </a:bodyPr>
          <a:lstStyle>
            <a:lvl1pPr algn="l">
              <a:defRPr sz="800">
                <a:solidFill>
                  <a:srgbClr val="A9ABAE"/>
                </a:solidFill>
                <a:latin typeface="Arial" panose="020B0604020202020204" pitchFamily="34" charset="0"/>
                <a:cs typeface="Arial" panose="020B0604020202020204" pitchFamily="34" charset="0"/>
              </a:defRPr>
            </a:lvl1pPr>
          </a:lstStyle>
          <a:p>
            <a:endParaRPr lang="cs-CZ" dirty="0"/>
          </a:p>
        </p:txBody>
      </p:sp>
      <p:sp>
        <p:nvSpPr>
          <p:cNvPr id="6" name="Slide Number Placeholder 5">
            <a:extLst>
              <a:ext uri="{FF2B5EF4-FFF2-40B4-BE49-F238E27FC236}">
                <a16:creationId xmlns:a16="http://schemas.microsoft.com/office/drawing/2014/main" id="{A342DE33-83B7-A591-8CEC-36ADDF9EDE27}"/>
              </a:ext>
            </a:extLst>
          </p:cNvPr>
          <p:cNvSpPr>
            <a:spLocks noGrp="1"/>
          </p:cNvSpPr>
          <p:nvPr>
            <p:ph type="sldNum" sz="quarter" idx="4"/>
          </p:nvPr>
        </p:nvSpPr>
        <p:spPr>
          <a:xfrm>
            <a:off x="11661887" y="3371706"/>
            <a:ext cx="402675" cy="307777"/>
          </a:xfrm>
          <a:prstGeom prst="rect">
            <a:avLst/>
          </a:prstGeom>
        </p:spPr>
        <p:txBody>
          <a:bodyPr vert="horz" wrap="none" lIns="91440" tIns="45720" rIns="91440" bIns="45720" rtlCol="0" anchor="ctr">
            <a:spAutoFit/>
          </a:bodyPr>
          <a:lstStyle>
            <a:lvl1pPr algn="r">
              <a:defRPr sz="1400" b="1">
                <a:solidFill>
                  <a:srgbClr val="006FAD"/>
                </a:solidFill>
                <a:latin typeface="Arial" panose="020B0604020202020204" pitchFamily="34" charset="0"/>
                <a:cs typeface="Arial" panose="020B0604020202020204" pitchFamily="34" charset="0"/>
              </a:defRPr>
            </a:lvl1pPr>
          </a:lstStyle>
          <a:p>
            <a:fld id="{2D7B0951-E7FB-4CA7-B4B9-AB2701F4DE6C}" type="slidenum">
              <a:rPr lang="cs-CZ" smtClean="0"/>
              <a:pPr/>
              <a:t>‹#›</a:t>
            </a:fld>
            <a:endParaRPr lang="cs-CZ" dirty="0"/>
          </a:p>
        </p:txBody>
      </p:sp>
    </p:spTree>
    <p:extLst>
      <p:ext uri="{BB962C8B-B14F-4D97-AF65-F5344CB8AC3E}">
        <p14:creationId xmlns:p14="http://schemas.microsoft.com/office/powerpoint/2010/main" val="30489494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62" r:id="rId5"/>
    <p:sldLayoutId id="2147483663" r:id="rId6"/>
    <p:sldLayoutId id="2147483664" r:id="rId7"/>
    <p:sldLayoutId id="2147483665" r:id="rId8"/>
    <p:sldLayoutId id="2147483668" r:id="rId9"/>
    <p:sldLayoutId id="2147483666" r:id="rId10"/>
    <p:sldLayoutId id="2147483667" r:id="rId11"/>
    <p:sldLayoutId id="2147483669" r:id="rId12"/>
    <p:sldLayoutId id="2147483670" r:id="rId13"/>
    <p:sldLayoutId id="2147483671" r:id="rId14"/>
    <p:sldLayoutId id="2147483672" r:id="rId15"/>
  </p:sldLayoutIdLst>
  <p:hf hdr="0" dt="0"/>
  <p:txStyles>
    <p:title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stary.rvp.cz/soubor/manual.pdf" TargetMode="Externa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FFF02-456E-4B59-CB73-FA34CEEB376C}"/>
              </a:ext>
            </a:extLst>
          </p:cNvPr>
          <p:cNvSpPr>
            <a:spLocks noGrp="1"/>
          </p:cNvSpPr>
          <p:nvPr>
            <p:ph type="ctrTitle"/>
          </p:nvPr>
        </p:nvSpPr>
        <p:spPr>
          <a:xfrm>
            <a:off x="5416119" y="2819211"/>
            <a:ext cx="6696744" cy="1588127"/>
          </a:xfrm>
        </p:spPr>
        <p:txBody>
          <a:bodyPr wrap="square">
            <a:spAutoFit/>
          </a:bodyPr>
          <a:lstStyle/>
          <a:p>
            <a:r>
              <a:rPr lang="cs-CZ" dirty="0"/>
              <a:t>Okruh č. </a:t>
            </a:r>
            <a:r>
              <a:rPr lang="cs-CZ"/>
              <a:t>3: </a:t>
            </a:r>
            <a:r>
              <a:rPr lang="cs-CZ" dirty="0"/>
              <a:t>Současné pojetí vzdělávání dle pedagogických dokumentů</a:t>
            </a:r>
          </a:p>
        </p:txBody>
      </p:sp>
      <p:sp>
        <p:nvSpPr>
          <p:cNvPr id="18" name="Rectangle 17">
            <a:extLst>
              <a:ext uri="{FF2B5EF4-FFF2-40B4-BE49-F238E27FC236}">
                <a16:creationId xmlns:a16="http://schemas.microsoft.com/office/drawing/2014/main" id="{91561713-0B1F-3FA7-D44F-9604199099F6}"/>
              </a:ext>
            </a:extLst>
          </p:cNvPr>
          <p:cNvSpPr/>
          <p:nvPr/>
        </p:nvSpPr>
        <p:spPr>
          <a:xfrm>
            <a:off x="6410691" y="4915939"/>
            <a:ext cx="2160000" cy="216000"/>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nvGrpSpPr>
          <p:cNvPr id="4" name="Group 3">
            <a:extLst>
              <a:ext uri="{FF2B5EF4-FFF2-40B4-BE49-F238E27FC236}">
                <a16:creationId xmlns:a16="http://schemas.microsoft.com/office/drawing/2014/main" id="{F5C082E1-ABCB-DAF9-AF19-ED033D5D02E3}"/>
              </a:ext>
            </a:extLst>
          </p:cNvPr>
          <p:cNvGrpSpPr/>
          <p:nvPr/>
        </p:nvGrpSpPr>
        <p:grpSpPr>
          <a:xfrm>
            <a:off x="250820" y="-599777"/>
            <a:ext cx="11283508" cy="7457777"/>
            <a:chOff x="250820" y="-599777"/>
            <a:chExt cx="11283508" cy="7457777"/>
          </a:xfrm>
        </p:grpSpPr>
        <p:sp>
          <p:nvSpPr>
            <p:cNvPr id="9" name="Rectangle 8">
              <a:extLst>
                <a:ext uri="{FF2B5EF4-FFF2-40B4-BE49-F238E27FC236}">
                  <a16:creationId xmlns:a16="http://schemas.microsoft.com/office/drawing/2014/main" id="{E4DC1B50-57D6-6794-1960-405194F2A1D0}"/>
                </a:ext>
              </a:extLst>
            </p:cNvPr>
            <p:cNvSpPr>
              <a:spLocks noChangeAspect="1"/>
            </p:cNvSpPr>
            <p:nvPr/>
          </p:nvSpPr>
          <p:spPr>
            <a:xfrm rot="18900000">
              <a:off x="548976" y="3162180"/>
              <a:ext cx="1656000" cy="1655999"/>
            </a:xfrm>
            <a:prstGeom prst="rect">
              <a:avLst/>
            </a:prstGeom>
            <a:solidFill>
              <a:srgbClr val="64BA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Rectangle 9">
              <a:extLst>
                <a:ext uri="{FF2B5EF4-FFF2-40B4-BE49-F238E27FC236}">
                  <a16:creationId xmlns:a16="http://schemas.microsoft.com/office/drawing/2014/main" id="{6A233A46-C74A-FFB2-7BD8-5FC90AF30B9E}"/>
                </a:ext>
              </a:extLst>
            </p:cNvPr>
            <p:cNvSpPr>
              <a:spLocks noChangeAspect="1"/>
            </p:cNvSpPr>
            <p:nvPr/>
          </p:nvSpPr>
          <p:spPr>
            <a:xfrm rot="18900000">
              <a:off x="2069591" y="1641567"/>
              <a:ext cx="1656000" cy="1655999"/>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Freeform: Shape 10">
              <a:extLst>
                <a:ext uri="{FF2B5EF4-FFF2-40B4-BE49-F238E27FC236}">
                  <a16:creationId xmlns:a16="http://schemas.microsoft.com/office/drawing/2014/main" id="{C2B0B8E4-1BC9-7E98-75B1-EF7BD42A1B1A}"/>
                </a:ext>
              </a:extLst>
            </p:cNvPr>
            <p:cNvSpPr>
              <a:spLocks noChangeAspect="1"/>
            </p:cNvSpPr>
            <p:nvPr/>
          </p:nvSpPr>
          <p:spPr>
            <a:xfrm rot="18900000">
              <a:off x="2069591" y="4682796"/>
              <a:ext cx="1656000" cy="1656000"/>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2" name="Partial Circle 11">
              <a:extLst>
                <a:ext uri="{FF2B5EF4-FFF2-40B4-BE49-F238E27FC236}">
                  <a16:creationId xmlns:a16="http://schemas.microsoft.com/office/drawing/2014/main" id="{0E88435A-39BF-3799-8F6E-4F112EF34DAD}"/>
                </a:ext>
              </a:extLst>
            </p:cNvPr>
            <p:cNvSpPr>
              <a:spLocks noChangeAspect="1"/>
            </p:cNvSpPr>
            <p:nvPr/>
          </p:nvSpPr>
          <p:spPr>
            <a:xfrm rot="18900000">
              <a:off x="1591236" y="2334180"/>
              <a:ext cx="3312000" cy="3312000"/>
            </a:xfrm>
            <a:prstGeom prst="pie">
              <a:avLst>
                <a:gd name="adj1" fmla="val 0"/>
                <a:gd name="adj2" fmla="val 5400000"/>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3" name="Freeform: Shape 12">
              <a:extLst>
                <a:ext uri="{FF2B5EF4-FFF2-40B4-BE49-F238E27FC236}">
                  <a16:creationId xmlns:a16="http://schemas.microsoft.com/office/drawing/2014/main" id="{3AA4F7E0-1214-1596-E71B-606AE634F4D3}"/>
                </a:ext>
              </a:extLst>
            </p:cNvPr>
            <p:cNvSpPr>
              <a:spLocks noChangeAspect="1"/>
            </p:cNvSpPr>
            <p:nvPr/>
          </p:nvSpPr>
          <p:spPr>
            <a:xfrm rot="18900000">
              <a:off x="3590206" y="120952"/>
              <a:ext cx="1656000" cy="1656000"/>
            </a:xfrm>
            <a:custGeom>
              <a:avLst/>
              <a:gdLst>
                <a:gd name="connsiteX0" fmla="*/ 0 w 1548000"/>
                <a:gd name="connsiteY0" fmla="*/ 0 h 1548000"/>
                <a:gd name="connsiteX1" fmla="*/ 360040 w 1548000"/>
                <a:gd name="connsiteY1" fmla="*/ 0 h 1548000"/>
                <a:gd name="connsiteX2" fmla="*/ 360040 w 1548000"/>
                <a:gd name="connsiteY2" fmla="*/ 1187960 h 1548000"/>
                <a:gd name="connsiteX3" fmla="*/ 1548000 w 1548000"/>
                <a:gd name="connsiteY3" fmla="*/ 1187960 h 1548000"/>
                <a:gd name="connsiteX4" fmla="*/ 1548000 w 1548000"/>
                <a:gd name="connsiteY4" fmla="*/ 1548000 h 1548000"/>
                <a:gd name="connsiteX5" fmla="*/ 360040 w 1548000"/>
                <a:gd name="connsiteY5" fmla="*/ 1548000 h 1548000"/>
                <a:gd name="connsiteX6" fmla="*/ 0 w 1548000"/>
                <a:gd name="connsiteY6" fmla="*/ 1548000 h 1548000"/>
                <a:gd name="connsiteX7" fmla="*/ 0 w 1548000"/>
                <a:gd name="connsiteY7" fmla="*/ 1187960 h 15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000" h="1548000">
                  <a:moveTo>
                    <a:pt x="0" y="0"/>
                  </a:moveTo>
                  <a:lnTo>
                    <a:pt x="360040" y="0"/>
                  </a:lnTo>
                  <a:lnTo>
                    <a:pt x="360040" y="1187960"/>
                  </a:lnTo>
                  <a:lnTo>
                    <a:pt x="1548000" y="1187960"/>
                  </a:lnTo>
                  <a:lnTo>
                    <a:pt x="1548000" y="1548000"/>
                  </a:lnTo>
                  <a:lnTo>
                    <a:pt x="360040" y="1548000"/>
                  </a:lnTo>
                  <a:lnTo>
                    <a:pt x="0" y="1548000"/>
                  </a:lnTo>
                  <a:lnTo>
                    <a:pt x="0" y="1187960"/>
                  </a:lnTo>
                  <a:close/>
                </a:path>
              </a:pathLst>
            </a:cu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4" name="Freeform: Shape 13">
              <a:extLst>
                <a:ext uri="{FF2B5EF4-FFF2-40B4-BE49-F238E27FC236}">
                  <a16:creationId xmlns:a16="http://schemas.microsoft.com/office/drawing/2014/main" id="{A5BA0EBA-EA1D-074F-87F5-A944C9CE80DB}"/>
                </a:ext>
              </a:extLst>
            </p:cNvPr>
            <p:cNvSpPr>
              <a:spLocks noChangeAspect="1"/>
            </p:cNvSpPr>
            <p:nvPr/>
          </p:nvSpPr>
          <p:spPr>
            <a:xfrm>
              <a:off x="7936491" y="333473"/>
              <a:ext cx="1656000" cy="1655999"/>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FCD5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5" name="Partial Circle 14">
              <a:extLst>
                <a:ext uri="{FF2B5EF4-FFF2-40B4-BE49-F238E27FC236}">
                  <a16:creationId xmlns:a16="http://schemas.microsoft.com/office/drawing/2014/main" id="{E3F1B098-9874-CC69-5936-B87DE78A0F6F}"/>
                </a:ext>
              </a:extLst>
            </p:cNvPr>
            <p:cNvSpPr>
              <a:spLocks noChangeAspect="1"/>
            </p:cNvSpPr>
            <p:nvPr/>
          </p:nvSpPr>
          <p:spPr>
            <a:xfrm rot="5400000">
              <a:off x="6015155" y="333473"/>
              <a:ext cx="1656000" cy="1656000"/>
            </a:xfrm>
            <a:prstGeom prst="pie">
              <a:avLst>
                <a:gd name="adj1" fmla="val 48590"/>
                <a:gd name="adj2" fmla="val 16200000"/>
              </a:avLst>
            </a:pr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6" name="Oval 15">
              <a:extLst>
                <a:ext uri="{FF2B5EF4-FFF2-40B4-BE49-F238E27FC236}">
                  <a16:creationId xmlns:a16="http://schemas.microsoft.com/office/drawing/2014/main" id="{A9E44542-48E7-8E1C-BA9E-24A45134070E}"/>
                </a:ext>
              </a:extLst>
            </p:cNvPr>
            <p:cNvSpPr>
              <a:spLocks noChangeAspect="1"/>
            </p:cNvSpPr>
            <p:nvPr/>
          </p:nvSpPr>
          <p:spPr>
            <a:xfrm>
              <a:off x="3986206" y="333473"/>
              <a:ext cx="864000" cy="864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7" name="Freeform: Shape 16">
              <a:extLst>
                <a:ext uri="{FF2B5EF4-FFF2-40B4-BE49-F238E27FC236}">
                  <a16:creationId xmlns:a16="http://schemas.microsoft.com/office/drawing/2014/main" id="{1667B533-4F64-970A-C4E9-3BA00BE1C181}"/>
                </a:ext>
              </a:extLst>
            </p:cNvPr>
            <p:cNvSpPr>
              <a:spLocks noChangeAspect="1"/>
            </p:cNvSpPr>
            <p:nvPr/>
          </p:nvSpPr>
          <p:spPr>
            <a:xfrm>
              <a:off x="9878328" y="333473"/>
              <a:ext cx="1656000" cy="16560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A9ABA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3" name="Freeform: Shape 22">
              <a:extLst>
                <a:ext uri="{FF2B5EF4-FFF2-40B4-BE49-F238E27FC236}">
                  <a16:creationId xmlns:a16="http://schemas.microsoft.com/office/drawing/2014/main" id="{AE3010A8-0AF7-E9C8-2772-73CBEF48E3E8}"/>
                </a:ext>
              </a:extLst>
            </p:cNvPr>
            <p:cNvSpPr>
              <a:spLocks noChangeAspect="1"/>
            </p:cNvSpPr>
            <p:nvPr/>
          </p:nvSpPr>
          <p:spPr>
            <a:xfrm rot="13500000" flipH="1">
              <a:off x="784323" y="-1133280"/>
              <a:ext cx="1949709" cy="3016715"/>
            </a:xfrm>
            <a:custGeom>
              <a:avLst/>
              <a:gdLst>
                <a:gd name="connsiteX0" fmla="*/ 0 w 1949709"/>
                <a:gd name="connsiteY0" fmla="*/ 1067006 h 3016715"/>
                <a:gd name="connsiteX1" fmla="*/ 1949709 w 1949709"/>
                <a:gd name="connsiteY1" fmla="*/ 3016715 h 3016715"/>
                <a:gd name="connsiteX2" fmla="*/ 1949705 w 1949709"/>
                <a:gd name="connsiteY2" fmla="*/ 2318400 h 3016715"/>
                <a:gd name="connsiteX3" fmla="*/ 1949376 w 1949709"/>
                <a:gd name="connsiteY3" fmla="*/ 0 h 3016715"/>
                <a:gd name="connsiteX4" fmla="*/ 27122 w 1949709"/>
                <a:gd name="connsiteY4" fmla="*/ 1022353 h 30167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9709" h="3016715">
                  <a:moveTo>
                    <a:pt x="0" y="1067006"/>
                  </a:moveTo>
                  <a:lnTo>
                    <a:pt x="1949709" y="3016715"/>
                  </a:lnTo>
                  <a:lnTo>
                    <a:pt x="1949705" y="2318400"/>
                  </a:lnTo>
                  <a:cubicBezTo>
                    <a:pt x="1949595" y="1545600"/>
                    <a:pt x="1949486" y="772800"/>
                    <a:pt x="1949376" y="0"/>
                  </a:cubicBezTo>
                  <a:cubicBezTo>
                    <a:pt x="1149154" y="114"/>
                    <a:pt x="443676" y="405638"/>
                    <a:pt x="27122" y="1022353"/>
                  </a:cubicBez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solidFill>
                  <a:schemeClr val="tx1"/>
                </a:solidFill>
              </a:endParaRPr>
            </a:p>
          </p:txBody>
        </p:sp>
        <p:sp>
          <p:nvSpPr>
            <p:cNvPr id="25" name="Freeform: Shape 24">
              <a:extLst>
                <a:ext uri="{FF2B5EF4-FFF2-40B4-BE49-F238E27FC236}">
                  <a16:creationId xmlns:a16="http://schemas.microsoft.com/office/drawing/2014/main" id="{8879FFBB-1455-FCEE-35A9-E90D56A26139}"/>
                </a:ext>
              </a:extLst>
            </p:cNvPr>
            <p:cNvSpPr>
              <a:spLocks noChangeAspect="1"/>
            </p:cNvSpPr>
            <p:nvPr/>
          </p:nvSpPr>
          <p:spPr>
            <a:xfrm>
              <a:off x="8476115" y="5056896"/>
              <a:ext cx="2256396" cy="1801104"/>
            </a:xfrm>
            <a:custGeom>
              <a:avLst/>
              <a:gdLst>
                <a:gd name="connsiteX0" fmla="*/ 2256140 w 2256396"/>
                <a:gd name="connsiteY0" fmla="*/ 0 h 1801104"/>
                <a:gd name="connsiteX1" fmla="*/ 2256396 w 2256396"/>
                <a:gd name="connsiteY1" fmla="*/ 1801104 h 1801104"/>
                <a:gd name="connsiteX2" fmla="*/ 0 w 2256396"/>
                <a:gd name="connsiteY2" fmla="*/ 1801104 h 1801104"/>
                <a:gd name="connsiteX3" fmla="*/ 12800 w 2256396"/>
                <a:gd name="connsiteY3" fmla="*/ 1734296 h 1801104"/>
                <a:gd name="connsiteX4" fmla="*/ 244089 w 2256396"/>
                <a:gd name="connsiteY4" fmla="*/ 1167181 h 1801104"/>
                <a:gd name="connsiteX5" fmla="*/ 2256140 w 2256396"/>
                <a:gd name="connsiteY5" fmla="*/ 0 h 1801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56396" h="1801104">
                  <a:moveTo>
                    <a:pt x="2256140" y="0"/>
                  </a:moveTo>
                  <a:lnTo>
                    <a:pt x="2256396" y="1801104"/>
                  </a:lnTo>
                  <a:lnTo>
                    <a:pt x="0" y="1801104"/>
                  </a:lnTo>
                  <a:lnTo>
                    <a:pt x="12800" y="1734296"/>
                  </a:lnTo>
                  <a:cubicBezTo>
                    <a:pt x="63787" y="1538399"/>
                    <a:pt x="140873" y="1347608"/>
                    <a:pt x="244089" y="1167181"/>
                  </a:cubicBezTo>
                  <a:cubicBezTo>
                    <a:pt x="656955" y="445474"/>
                    <a:pt x="1424683" y="118"/>
                    <a:pt x="2256140" y="0"/>
                  </a:cubicBez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solidFill>
                  <a:schemeClr val="tx1"/>
                </a:solidFill>
              </a:endParaRPr>
            </a:p>
          </p:txBody>
        </p:sp>
      </p:grpSp>
    </p:spTree>
    <p:extLst>
      <p:ext uri="{BB962C8B-B14F-4D97-AF65-F5344CB8AC3E}">
        <p14:creationId xmlns:p14="http://schemas.microsoft.com/office/powerpoint/2010/main" val="3664401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2641739-CF72-989A-13C9-C95BDEB08E05}"/>
              </a:ext>
            </a:extLst>
          </p:cNvPr>
          <p:cNvGrpSpPr/>
          <p:nvPr/>
        </p:nvGrpSpPr>
        <p:grpSpPr>
          <a:xfrm>
            <a:off x="0" y="3429000"/>
            <a:ext cx="2344522" cy="3429000"/>
            <a:chOff x="0" y="3429000"/>
            <a:chExt cx="2344522" cy="3429000"/>
          </a:xfrm>
        </p:grpSpPr>
        <p:sp>
          <p:nvSpPr>
            <p:cNvPr id="8" name="Rectangle 7">
              <a:extLst>
                <a:ext uri="{FF2B5EF4-FFF2-40B4-BE49-F238E27FC236}">
                  <a16:creationId xmlns:a16="http://schemas.microsoft.com/office/drawing/2014/main" id="{B5FB2467-3025-2EAE-69BB-1917FEF860AA}"/>
                </a:ext>
              </a:extLst>
            </p:cNvPr>
            <p:cNvSpPr>
              <a:spLocks noChangeAspect="1"/>
            </p:cNvSpPr>
            <p:nvPr/>
          </p:nvSpPr>
          <p:spPr>
            <a:xfrm>
              <a:off x="1327499" y="5840976"/>
              <a:ext cx="1017023" cy="1017024"/>
            </a:xfrm>
            <a:prstGeom prst="rect">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Freeform: Shape 8">
              <a:extLst>
                <a:ext uri="{FF2B5EF4-FFF2-40B4-BE49-F238E27FC236}">
                  <a16:creationId xmlns:a16="http://schemas.microsoft.com/office/drawing/2014/main" id="{B16555CA-8A42-C3EB-6761-79CF7D96B2C2}"/>
                </a:ext>
              </a:extLst>
            </p:cNvPr>
            <p:cNvSpPr>
              <a:spLocks noChangeAspect="1"/>
            </p:cNvSpPr>
            <p:nvPr/>
          </p:nvSpPr>
          <p:spPr>
            <a:xfrm>
              <a:off x="0" y="5840977"/>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0" name="Rectangle 9">
              <a:extLst>
                <a:ext uri="{FF2B5EF4-FFF2-40B4-BE49-F238E27FC236}">
                  <a16:creationId xmlns:a16="http://schemas.microsoft.com/office/drawing/2014/main" id="{8CD2A0CE-DB5E-6EEF-9B44-81C4AA2684E4}"/>
                </a:ext>
              </a:extLst>
            </p:cNvPr>
            <p:cNvSpPr>
              <a:spLocks noChangeAspect="1"/>
            </p:cNvSpPr>
            <p:nvPr/>
          </p:nvSpPr>
          <p:spPr>
            <a:xfrm>
              <a:off x="0" y="4528930"/>
              <a:ext cx="1017023" cy="1017024"/>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nvGrpSpPr>
            <p:cNvPr id="12" name="Group 11">
              <a:extLst>
                <a:ext uri="{FF2B5EF4-FFF2-40B4-BE49-F238E27FC236}">
                  <a16:creationId xmlns:a16="http://schemas.microsoft.com/office/drawing/2014/main" id="{378B0A68-917A-359B-78F5-2F3C61FADC76}"/>
                </a:ext>
              </a:extLst>
            </p:cNvPr>
            <p:cNvGrpSpPr>
              <a:grpSpLocks noChangeAspect="1"/>
            </p:cNvGrpSpPr>
            <p:nvPr/>
          </p:nvGrpSpPr>
          <p:grpSpPr>
            <a:xfrm rot="18900000">
              <a:off x="1320082" y="4527429"/>
              <a:ext cx="1018267" cy="1018268"/>
              <a:chOff x="3700537" y="3483937"/>
              <a:chExt cx="1656000" cy="1656000"/>
            </a:xfrm>
          </p:grpSpPr>
          <p:sp>
            <p:nvSpPr>
              <p:cNvPr id="13" name="Freeform: Shape 12">
                <a:extLst>
                  <a:ext uri="{FF2B5EF4-FFF2-40B4-BE49-F238E27FC236}">
                    <a16:creationId xmlns:a16="http://schemas.microsoft.com/office/drawing/2014/main" id="{861B7A0C-814F-D73C-6CBC-6B13B21D7414}"/>
                  </a:ext>
                </a:extLst>
              </p:cNvPr>
              <p:cNvSpPr>
                <a:spLocks noChangeAspect="1"/>
              </p:cNvSpPr>
              <p:nvPr/>
            </p:nvSpPr>
            <p:spPr>
              <a:xfrm>
                <a:off x="3700537" y="3483937"/>
                <a:ext cx="1656000" cy="1656000"/>
              </a:xfrm>
              <a:custGeom>
                <a:avLst/>
                <a:gdLst>
                  <a:gd name="connsiteX0" fmla="*/ 0 w 1548000"/>
                  <a:gd name="connsiteY0" fmla="*/ 0 h 1548000"/>
                  <a:gd name="connsiteX1" fmla="*/ 360040 w 1548000"/>
                  <a:gd name="connsiteY1" fmla="*/ 0 h 1548000"/>
                  <a:gd name="connsiteX2" fmla="*/ 360040 w 1548000"/>
                  <a:gd name="connsiteY2" fmla="*/ 1187960 h 1548000"/>
                  <a:gd name="connsiteX3" fmla="*/ 1548000 w 1548000"/>
                  <a:gd name="connsiteY3" fmla="*/ 1187960 h 1548000"/>
                  <a:gd name="connsiteX4" fmla="*/ 1548000 w 1548000"/>
                  <a:gd name="connsiteY4" fmla="*/ 1548000 h 1548000"/>
                  <a:gd name="connsiteX5" fmla="*/ 360040 w 1548000"/>
                  <a:gd name="connsiteY5" fmla="*/ 1548000 h 1548000"/>
                  <a:gd name="connsiteX6" fmla="*/ 0 w 1548000"/>
                  <a:gd name="connsiteY6" fmla="*/ 1548000 h 1548000"/>
                  <a:gd name="connsiteX7" fmla="*/ 0 w 1548000"/>
                  <a:gd name="connsiteY7" fmla="*/ 1187960 h 15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000" h="1548000">
                    <a:moveTo>
                      <a:pt x="0" y="0"/>
                    </a:moveTo>
                    <a:lnTo>
                      <a:pt x="360040" y="0"/>
                    </a:lnTo>
                    <a:lnTo>
                      <a:pt x="360040" y="1187960"/>
                    </a:lnTo>
                    <a:lnTo>
                      <a:pt x="1548000" y="1187960"/>
                    </a:lnTo>
                    <a:lnTo>
                      <a:pt x="1548000" y="1548000"/>
                    </a:lnTo>
                    <a:lnTo>
                      <a:pt x="360040" y="1548000"/>
                    </a:lnTo>
                    <a:lnTo>
                      <a:pt x="0" y="1548000"/>
                    </a:lnTo>
                    <a:lnTo>
                      <a:pt x="0" y="1187960"/>
                    </a:lnTo>
                    <a:close/>
                  </a:path>
                </a:pathLst>
              </a:cu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4" name="Oval 13">
                <a:extLst>
                  <a:ext uri="{FF2B5EF4-FFF2-40B4-BE49-F238E27FC236}">
                    <a16:creationId xmlns:a16="http://schemas.microsoft.com/office/drawing/2014/main" id="{A2967B4A-E83F-D980-28B4-2F2C40279B5F}"/>
                  </a:ext>
                </a:extLst>
              </p:cNvPr>
              <p:cNvSpPr>
                <a:spLocks noChangeAspect="1"/>
              </p:cNvSpPr>
              <p:nvPr/>
            </p:nvSpPr>
            <p:spPr>
              <a:xfrm rot="2700000">
                <a:off x="4226276" y="3750198"/>
                <a:ext cx="864000" cy="864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sp>
          <p:nvSpPr>
            <p:cNvPr id="19" name="Freeform: Shape 18">
              <a:extLst>
                <a:ext uri="{FF2B5EF4-FFF2-40B4-BE49-F238E27FC236}">
                  <a16:creationId xmlns:a16="http://schemas.microsoft.com/office/drawing/2014/main" id="{8CAD6AB7-A226-26DE-38AB-839DEF2BD972}"/>
                </a:ext>
              </a:extLst>
            </p:cNvPr>
            <p:cNvSpPr>
              <a:spLocks noChangeAspect="1"/>
            </p:cNvSpPr>
            <p:nvPr/>
          </p:nvSpPr>
          <p:spPr>
            <a:xfrm>
              <a:off x="1319815" y="3429000"/>
              <a:ext cx="1018800" cy="10188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2" name="Title 1">
            <a:extLst>
              <a:ext uri="{FF2B5EF4-FFF2-40B4-BE49-F238E27FC236}">
                <a16:creationId xmlns:a16="http://schemas.microsoft.com/office/drawing/2014/main" id="{C08BBE6C-2DDB-0A1A-FDDA-6D51A02C1309}"/>
              </a:ext>
            </a:extLst>
          </p:cNvPr>
          <p:cNvSpPr>
            <a:spLocks noGrp="1"/>
          </p:cNvSpPr>
          <p:nvPr>
            <p:ph type="title"/>
          </p:nvPr>
        </p:nvSpPr>
        <p:spPr>
          <a:xfrm>
            <a:off x="1017023" y="257917"/>
            <a:ext cx="4680000" cy="424732"/>
          </a:xfrm>
        </p:spPr>
        <p:txBody>
          <a:bodyPr/>
          <a:lstStyle/>
          <a:p>
            <a:r>
              <a:rPr lang="cs-CZ" altLang="cs-CZ" dirty="0"/>
              <a:t>Když </a:t>
            </a:r>
            <a:r>
              <a:rPr lang="cs-CZ" altLang="cs-CZ" dirty="0" err="1"/>
              <a:t>kurikulární</a:t>
            </a:r>
            <a:r>
              <a:rPr lang="cs-CZ" altLang="cs-CZ" dirty="0"/>
              <a:t>…</a:t>
            </a:r>
            <a:endParaRPr lang="cs-CZ" dirty="0"/>
          </a:p>
        </p:txBody>
      </p:sp>
      <p:sp>
        <p:nvSpPr>
          <p:cNvPr id="5" name="Slide Number Placeholder 4">
            <a:extLst>
              <a:ext uri="{FF2B5EF4-FFF2-40B4-BE49-F238E27FC236}">
                <a16:creationId xmlns:a16="http://schemas.microsoft.com/office/drawing/2014/main" id="{A445CD39-65ED-F195-D700-FBF2348E6D08}"/>
              </a:ext>
            </a:extLst>
          </p:cNvPr>
          <p:cNvSpPr>
            <a:spLocks noGrp="1"/>
          </p:cNvSpPr>
          <p:nvPr>
            <p:ph type="sldNum" sz="quarter" idx="12"/>
          </p:nvPr>
        </p:nvSpPr>
        <p:spPr/>
        <p:txBody>
          <a:bodyPr/>
          <a:lstStyle/>
          <a:p>
            <a:fld id="{2D7B0951-E7FB-4CA7-B4B9-AB2701F4DE6C}" type="slidenum">
              <a:rPr lang="cs-CZ" smtClean="0"/>
              <a:t>9</a:t>
            </a:fld>
            <a:endParaRPr lang="cs-CZ"/>
          </a:p>
        </p:txBody>
      </p:sp>
      <p:sp>
        <p:nvSpPr>
          <p:cNvPr id="15" name="Rectangle 14">
            <a:extLst>
              <a:ext uri="{FF2B5EF4-FFF2-40B4-BE49-F238E27FC236}">
                <a16:creationId xmlns:a16="http://schemas.microsoft.com/office/drawing/2014/main" id="{2145FE5C-755F-C95C-00EF-FFF481BE0891}"/>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 name="Freeform: Shape 15">
            <a:extLst>
              <a:ext uri="{FF2B5EF4-FFF2-40B4-BE49-F238E27FC236}">
                <a16:creationId xmlns:a16="http://schemas.microsoft.com/office/drawing/2014/main" id="{3BF34EFF-294E-003A-E4F3-93215C5CF7F2}"/>
              </a:ext>
            </a:extLst>
          </p:cNvPr>
          <p:cNvSpPr>
            <a:spLocks noChangeAspect="1"/>
          </p:cNvSpPr>
          <p:nvPr/>
        </p:nvSpPr>
        <p:spPr>
          <a:xfrm rot="2700000">
            <a:off x="9896000" y="5909652"/>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aphicFrame>
        <p:nvGraphicFramePr>
          <p:cNvPr id="20" name="Group 2">
            <a:extLst>
              <a:ext uri="{FF2B5EF4-FFF2-40B4-BE49-F238E27FC236}">
                <a16:creationId xmlns:a16="http://schemas.microsoft.com/office/drawing/2014/main" id="{3C7407CC-9F1A-4C4A-AA53-AB79232012A0}"/>
              </a:ext>
            </a:extLst>
          </p:cNvPr>
          <p:cNvGraphicFramePr>
            <a:graphicFrameLocks/>
          </p:cNvGraphicFramePr>
          <p:nvPr>
            <p:extLst>
              <p:ext uri="{D42A27DB-BD31-4B8C-83A1-F6EECF244321}">
                <p14:modId xmlns:p14="http://schemas.microsoft.com/office/powerpoint/2010/main" val="1337580158"/>
              </p:ext>
            </p:extLst>
          </p:nvPr>
        </p:nvGraphicFramePr>
        <p:xfrm>
          <a:off x="2759864" y="908720"/>
          <a:ext cx="8924917" cy="5730204"/>
        </p:xfrm>
        <a:graphic>
          <a:graphicData uri="http://schemas.openxmlformats.org/drawingml/2006/table">
            <a:tbl>
              <a:tblPr/>
              <a:tblGrid>
                <a:gridCol w="627534">
                  <a:extLst>
                    <a:ext uri="{9D8B030D-6E8A-4147-A177-3AD203B41FA5}">
                      <a16:colId xmlns:a16="http://schemas.microsoft.com/office/drawing/2014/main" val="20000"/>
                    </a:ext>
                  </a:extLst>
                </a:gridCol>
                <a:gridCol w="2441957">
                  <a:extLst>
                    <a:ext uri="{9D8B030D-6E8A-4147-A177-3AD203B41FA5}">
                      <a16:colId xmlns:a16="http://schemas.microsoft.com/office/drawing/2014/main" val="20001"/>
                    </a:ext>
                  </a:extLst>
                </a:gridCol>
                <a:gridCol w="3624197">
                  <a:extLst>
                    <a:ext uri="{9D8B030D-6E8A-4147-A177-3AD203B41FA5}">
                      <a16:colId xmlns:a16="http://schemas.microsoft.com/office/drawing/2014/main" val="20002"/>
                    </a:ext>
                  </a:extLst>
                </a:gridCol>
                <a:gridCol w="2231229">
                  <a:extLst>
                    <a:ext uri="{9D8B030D-6E8A-4147-A177-3AD203B41FA5}">
                      <a16:colId xmlns:a16="http://schemas.microsoft.com/office/drawing/2014/main" val="20003"/>
                    </a:ext>
                  </a:extLst>
                </a:gridCol>
              </a:tblGrid>
              <a:tr h="13886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V</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400" b="1" i="0" u="none" strike="noStrike" cap="none" normalizeH="0" baseline="0">
                          <a:ln>
                            <a:noFill/>
                          </a:ln>
                          <a:solidFill>
                            <a:schemeClr val="tx1"/>
                          </a:solidFill>
                          <a:effectLst/>
                          <a:latin typeface="Arial" pitchFamily="34" charset="0"/>
                          <a:cs typeface="Times New Roman" pitchFamily="18" charset="0"/>
                        </a:rPr>
                        <a:t>OT</a:t>
                      </a:r>
                      <a:r>
                        <a:rPr kumimoji="0" lang="cs-CZ" sz="1400" b="1" i="0" u="none" strike="noStrike" cap="none" normalizeH="0" baseline="0">
                          <a:ln>
                            <a:noFill/>
                          </a:ln>
                          <a:solidFill>
                            <a:schemeClr val="tx1"/>
                          </a:solidFill>
                          <a:effectLst/>
                          <a:latin typeface="Times New Roman"/>
                          <a:cs typeface="Times New Roman" pitchFamily="18" charset="0"/>
                        </a:rPr>
                        <a:t>Á</a:t>
                      </a:r>
                      <a:r>
                        <a:rPr kumimoji="0" lang="cs-CZ" sz="1400" b="1" i="0" u="none" strike="noStrike" cap="none" normalizeH="0" baseline="0">
                          <a:ln>
                            <a:noFill/>
                          </a:ln>
                          <a:solidFill>
                            <a:schemeClr val="tx1"/>
                          </a:solidFill>
                          <a:effectLst/>
                          <a:latin typeface="Arial" pitchFamily="34" charset="0"/>
                          <a:cs typeface="Times New Roman" pitchFamily="18" charset="0"/>
                        </a:rPr>
                        <a:t>ZKY</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400" b="1" i="0" u="none" strike="noStrike" cap="none" normalizeH="0" baseline="0">
                          <a:ln>
                            <a:noFill/>
                          </a:ln>
                          <a:solidFill>
                            <a:schemeClr val="tx1"/>
                          </a:solidFill>
                          <a:effectLst/>
                          <a:latin typeface="Arial" pitchFamily="34" charset="0"/>
                          <a:cs typeface="Times New Roman" pitchFamily="18" charset="0"/>
                        </a:rPr>
                        <a:t>ZDROJE</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400" b="1" i="0" u="none" strike="noStrike" cap="none" normalizeH="0" baseline="0">
                          <a:ln>
                            <a:noFill/>
                          </a:ln>
                          <a:solidFill>
                            <a:schemeClr val="tx1"/>
                          </a:solidFill>
                          <a:effectLst/>
                          <a:latin typeface="Arial" pitchFamily="34" charset="0"/>
                          <a:cs typeface="Times New Roman" pitchFamily="18" charset="0"/>
                        </a:rPr>
                        <a:t>KOMPONENTY</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04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Z</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dirty="0">
                          <a:ln>
                            <a:noFill/>
                          </a:ln>
                          <a:solidFill>
                            <a:schemeClr val="tx1"/>
                          </a:solidFill>
                          <a:effectLst/>
                          <a:latin typeface="Arial" pitchFamily="34" charset="0"/>
                          <a:cs typeface="Times New Roman" pitchFamily="18" charset="0"/>
                        </a:rPr>
                        <a:t>PROČ</a:t>
                      </a:r>
                      <a:endParaRPr kumimoji="0" lang="cs-CZ" sz="1400" b="0" i="0" u="none" strike="noStrike" cap="none" normalizeH="0" baseline="0" dirty="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Vize, smysl, oček</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v</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potřeby, hodnoty, perspektivy společensk</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 skupinov</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 a individu</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ln</a:t>
                      </a:r>
                      <a:r>
                        <a:rPr kumimoji="0" lang="cs-CZ" sz="1400" b="0" i="0" u="none" strike="noStrike" cap="none" normalizeH="0" baseline="0">
                          <a:ln>
                            <a:noFill/>
                          </a:ln>
                          <a:solidFill>
                            <a:schemeClr val="tx1"/>
                          </a:solidFill>
                          <a:effectLst/>
                          <a:latin typeface="Times New Roman"/>
                          <a:cs typeface="Times New Roman" pitchFamily="18" charset="0"/>
                        </a:rPr>
                        <a:t>í…</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FUNKCE A C</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LE</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32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D</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KOHO</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Zvl</a:t>
                      </a:r>
                      <a:r>
                        <a:rPr kumimoji="0" lang="cs-CZ" sz="1400" b="0" i="0" u="none" strike="noStrike" cap="none" normalizeH="0" baseline="0">
                          <a:ln>
                            <a:noFill/>
                          </a:ln>
                          <a:solidFill>
                            <a:schemeClr val="tx1"/>
                          </a:solidFill>
                          <a:effectLst/>
                          <a:latin typeface="Times New Roman"/>
                          <a:cs typeface="Times New Roman" pitchFamily="18" charset="0"/>
                        </a:rPr>
                        <a:t>áš</a:t>
                      </a:r>
                      <a:r>
                        <a:rPr kumimoji="0" lang="cs-CZ" sz="1400" b="0" i="0" u="none" strike="noStrike" cap="none" normalizeH="0" baseline="0">
                          <a:ln>
                            <a:noFill/>
                          </a:ln>
                          <a:solidFill>
                            <a:schemeClr val="tx1"/>
                          </a:solidFill>
                          <a:effectLst/>
                          <a:latin typeface="Arial" pitchFamily="34" charset="0"/>
                          <a:cs typeface="Times New Roman" pitchFamily="18" charset="0"/>
                        </a:rPr>
                        <a:t>tnosti soci</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ln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věkov</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 generačn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etnick</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 sexu</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ln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typologick</a:t>
                      </a:r>
                      <a:r>
                        <a:rPr kumimoji="0" lang="cs-CZ" sz="1400" b="0" i="0" u="none" strike="noStrike" cap="none" normalizeH="0" baseline="0">
                          <a:ln>
                            <a:noFill/>
                          </a:ln>
                          <a:solidFill>
                            <a:schemeClr val="tx1"/>
                          </a:solidFill>
                          <a:effectLst/>
                          <a:latin typeface="Times New Roman"/>
                          <a:cs typeface="Times New Roman" pitchFamily="18" charset="0"/>
                        </a:rPr>
                        <a:t>é…</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CHARAKTERISTIKY UČ</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C</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CH SE</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04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Ě</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CO</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Pozn</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(vědeck</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 uměleck</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 praktick</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 zku</a:t>
                      </a:r>
                      <a:r>
                        <a:rPr kumimoji="0" lang="cs-CZ" sz="1400" b="0" i="0" u="none" strike="noStrike" cap="none" normalizeH="0" baseline="0">
                          <a:ln>
                            <a:noFill/>
                          </a:ln>
                          <a:solidFill>
                            <a:schemeClr val="tx1"/>
                          </a:solidFill>
                          <a:effectLst/>
                          <a:latin typeface="Times New Roman"/>
                          <a:cs typeface="Times New Roman" pitchFamily="18" charset="0"/>
                        </a:rPr>
                        <a:t>š</a:t>
                      </a:r>
                      <a:r>
                        <a:rPr kumimoji="0" lang="cs-CZ" sz="1400" b="0" i="0" u="none" strike="noStrike" cap="none" normalizeH="0" baseline="0">
                          <a:ln>
                            <a:noFill/>
                          </a:ln>
                          <a:solidFill>
                            <a:schemeClr val="tx1"/>
                          </a:solidFill>
                          <a:effectLst/>
                          <a:latin typeface="Arial" pitchFamily="34" charset="0"/>
                          <a:cs typeface="Times New Roman" pitchFamily="18" charset="0"/>
                        </a:rPr>
                        <a:t>enosti z</a:t>
                      </a:r>
                      <a:r>
                        <a:rPr kumimoji="0" lang="cs-CZ" sz="1400" b="0" i="0" u="none" strike="noStrike" cap="none" normalizeH="0" baseline="0">
                          <a:ln>
                            <a:noFill/>
                          </a:ln>
                          <a:solidFill>
                            <a:schemeClr val="tx1"/>
                          </a:solidFill>
                          <a:effectLst/>
                          <a:latin typeface="Times New Roman"/>
                          <a:cs typeface="Times New Roman" pitchFamily="18" charset="0"/>
                        </a:rPr>
                        <a:t> </a:t>
                      </a:r>
                      <a:r>
                        <a:rPr kumimoji="0" lang="cs-CZ" sz="1400" b="0" i="0" u="none" strike="noStrike" cap="none" normalizeH="0" baseline="0">
                          <a:ln>
                            <a:noFill/>
                          </a:ln>
                          <a:solidFill>
                            <a:schemeClr val="tx1"/>
                          </a:solidFill>
                          <a:effectLst/>
                          <a:latin typeface="Arial" pitchFamily="34" charset="0"/>
                          <a:cs typeface="Times New Roman" pitchFamily="18" charset="0"/>
                        </a:rPr>
                        <a:t>běžn</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ho života, zku</a:t>
                      </a:r>
                      <a:r>
                        <a:rPr kumimoji="0" lang="cs-CZ" sz="1400" b="0" i="0" u="none" strike="noStrike" cap="none" normalizeH="0" baseline="0">
                          <a:ln>
                            <a:noFill/>
                          </a:ln>
                          <a:solidFill>
                            <a:schemeClr val="tx1"/>
                          </a:solidFill>
                          <a:effectLst/>
                          <a:latin typeface="Times New Roman"/>
                          <a:cs typeface="Times New Roman" pitchFamily="18" charset="0"/>
                        </a:rPr>
                        <a:t>š</a:t>
                      </a:r>
                      <a:r>
                        <a:rPr kumimoji="0" lang="cs-CZ" sz="1400" b="0" i="0" u="none" strike="noStrike" cap="none" normalizeH="0" baseline="0">
                          <a:ln>
                            <a:noFill/>
                          </a:ln>
                          <a:solidFill>
                            <a:schemeClr val="tx1"/>
                          </a:solidFill>
                          <a:effectLst/>
                          <a:latin typeface="Arial" pitchFamily="34" charset="0"/>
                          <a:cs typeface="Times New Roman" pitchFamily="18" charset="0"/>
                        </a:rPr>
                        <a:t>enosti z</a:t>
                      </a:r>
                      <a:r>
                        <a:rPr kumimoji="0" lang="cs-CZ" sz="1400" b="0" i="0" u="none" strike="noStrike" cap="none" normalizeH="0" baseline="0">
                          <a:ln>
                            <a:noFill/>
                          </a:ln>
                          <a:solidFill>
                            <a:schemeClr val="tx1"/>
                          </a:solidFill>
                          <a:effectLst/>
                          <a:latin typeface="Times New Roman"/>
                          <a:cs typeface="Times New Roman" pitchFamily="18" charset="0"/>
                        </a:rPr>
                        <a:t> </a:t>
                      </a:r>
                      <a:r>
                        <a:rPr kumimoji="0" lang="cs-CZ" sz="1400" b="0" i="0" u="none" strike="noStrike" cap="none" normalizeH="0" baseline="0">
                          <a:ln>
                            <a:noFill/>
                          </a:ln>
                          <a:solidFill>
                            <a:schemeClr val="tx1"/>
                          </a:solidFill>
                          <a:effectLst/>
                          <a:latin typeface="Arial" pitchFamily="34" charset="0"/>
                          <a:cs typeface="Times New Roman" pitchFamily="18" charset="0"/>
                        </a:rPr>
                        <a:t>pracovn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ch činnost</a:t>
                      </a:r>
                      <a:r>
                        <a:rPr kumimoji="0" lang="cs-CZ" sz="1400" b="0" i="0" u="none" strike="noStrike" cap="none" normalizeH="0" baseline="0">
                          <a:ln>
                            <a:noFill/>
                          </a:ln>
                          <a:solidFill>
                            <a:schemeClr val="tx1"/>
                          </a:solidFill>
                          <a:effectLst/>
                          <a:latin typeface="Times New Roman"/>
                          <a:cs typeface="Times New Roman" pitchFamily="18" charset="0"/>
                        </a:rPr>
                        <a:t>í…</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OBSAH</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04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L</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KDY</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Ve kter</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m věku, v</a:t>
                      </a:r>
                      <a:r>
                        <a:rPr kumimoji="0" lang="cs-CZ" sz="1400" b="0" i="0" u="none" strike="noStrike" cap="none" normalizeH="0" baseline="0">
                          <a:ln>
                            <a:noFill/>
                          </a:ln>
                          <a:solidFill>
                            <a:schemeClr val="tx1"/>
                          </a:solidFill>
                          <a:effectLst/>
                          <a:latin typeface="Times New Roman"/>
                          <a:cs typeface="Times New Roman" pitchFamily="18" charset="0"/>
                        </a:rPr>
                        <a:t> </a:t>
                      </a:r>
                      <a:r>
                        <a:rPr kumimoji="0" lang="cs-CZ" sz="1400" b="0" i="0" u="none" strike="noStrike" cap="none" normalizeH="0" baseline="0">
                          <a:ln>
                            <a:noFill/>
                          </a:ln>
                          <a:solidFill>
                            <a:schemeClr val="tx1"/>
                          </a:solidFill>
                          <a:effectLst/>
                          <a:latin typeface="Arial" pitchFamily="34" charset="0"/>
                          <a:cs typeface="Times New Roman" pitchFamily="18" charset="0"/>
                        </a:rPr>
                        <a:t>jak</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 posloupnosti, časov</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m rozsahu, v</a:t>
                      </a:r>
                      <a:r>
                        <a:rPr kumimoji="0" lang="cs-CZ" sz="1400" b="0" i="0" u="none" strike="noStrike" cap="none" normalizeH="0" baseline="0">
                          <a:ln>
                            <a:noFill/>
                          </a:ln>
                          <a:solidFill>
                            <a:schemeClr val="tx1"/>
                          </a:solidFill>
                          <a:effectLst/>
                          <a:latin typeface="Times New Roman"/>
                          <a:cs typeface="Times New Roman" pitchFamily="18" charset="0"/>
                        </a:rPr>
                        <a:t> </a:t>
                      </a:r>
                      <a:r>
                        <a:rPr kumimoji="0" lang="cs-CZ" sz="1400" b="0" i="0" u="none" strike="noStrike" cap="none" normalizeH="0" baseline="0">
                          <a:ln>
                            <a:noFill/>
                          </a:ln>
                          <a:solidFill>
                            <a:schemeClr val="tx1"/>
                          </a:solidFill>
                          <a:effectLst/>
                          <a:latin typeface="Arial" pitchFamily="34" charset="0"/>
                          <a:cs typeface="Times New Roman" pitchFamily="18" charset="0"/>
                        </a:rPr>
                        <a:t>kter</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m ročn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ku, v</a:t>
                      </a:r>
                      <a:r>
                        <a:rPr kumimoji="0" lang="cs-CZ" sz="1400" b="0" i="0" u="none" strike="noStrike" cap="none" normalizeH="0" baseline="0">
                          <a:ln>
                            <a:noFill/>
                          </a:ln>
                          <a:solidFill>
                            <a:schemeClr val="tx1"/>
                          </a:solidFill>
                          <a:effectLst/>
                          <a:latin typeface="Times New Roman"/>
                          <a:cs typeface="Times New Roman" pitchFamily="18" charset="0"/>
                        </a:rPr>
                        <a:t> </a:t>
                      </a:r>
                      <a:r>
                        <a:rPr kumimoji="0" lang="cs-CZ" sz="1400" b="0" i="0" u="none" strike="noStrike" cap="none" normalizeH="0" baseline="0">
                          <a:ln>
                            <a:noFill/>
                          </a:ln>
                          <a:solidFill>
                            <a:schemeClr val="tx1"/>
                          </a:solidFill>
                          <a:effectLst/>
                          <a:latin typeface="Arial" pitchFamily="34" charset="0"/>
                          <a:cs typeface="Times New Roman" pitchFamily="18" charset="0"/>
                        </a:rPr>
                        <a:t>jakých časových jednotk</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ch</a:t>
                      </a:r>
                      <a:r>
                        <a:rPr kumimoji="0" lang="cs-CZ" sz="1400" b="0" i="0" u="none" strike="noStrike" cap="none" normalizeH="0" baseline="0">
                          <a:ln>
                            <a:noFill/>
                          </a:ln>
                          <a:solidFill>
                            <a:schemeClr val="tx1"/>
                          </a:solidFill>
                          <a:effectLst/>
                          <a:latin typeface="Times New Roman"/>
                          <a:cs typeface="Times New Roman" pitchFamily="18" charset="0"/>
                        </a:rPr>
                        <a:t>…</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ČAS</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27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Times New Roman"/>
                          <a:cs typeface="Times New Roman" pitchFamily="18" charset="0"/>
                        </a:rPr>
                        <a:t>Á</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JAK</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Strategie učen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učebn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situace, způsoby interakce a komunikace, organizace života ve </a:t>
                      </a:r>
                      <a:r>
                        <a:rPr kumimoji="0" lang="cs-CZ" sz="1400" b="0" i="0" u="none" strike="noStrike" cap="none" normalizeH="0" baseline="0">
                          <a:ln>
                            <a:noFill/>
                          </a:ln>
                          <a:solidFill>
                            <a:schemeClr val="tx1"/>
                          </a:solidFill>
                          <a:effectLst/>
                          <a:latin typeface="Times New Roman"/>
                          <a:cs typeface="Times New Roman" pitchFamily="18" charset="0"/>
                        </a:rPr>
                        <a:t>š</a:t>
                      </a:r>
                      <a:r>
                        <a:rPr kumimoji="0" lang="cs-CZ" sz="1400" b="0" i="0" u="none" strike="noStrike" cap="none" normalizeH="0" baseline="0">
                          <a:ln>
                            <a:noFill/>
                          </a:ln>
                          <a:solidFill>
                            <a:schemeClr val="tx1"/>
                          </a:solidFill>
                          <a:effectLst/>
                          <a:latin typeface="Arial" pitchFamily="34" charset="0"/>
                          <a:cs typeface="Times New Roman" pitchFamily="18" charset="0"/>
                        </a:rPr>
                        <a:t>kole a ve tř</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dě, mimotř</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dn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činnosti</a:t>
                      </a:r>
                      <a:r>
                        <a:rPr kumimoji="0" lang="cs-CZ" sz="1400" b="0" i="0" u="none" strike="noStrike" cap="none" normalizeH="0" baseline="0">
                          <a:ln>
                            <a:noFill/>
                          </a:ln>
                          <a:solidFill>
                            <a:schemeClr val="tx1"/>
                          </a:solidFill>
                          <a:effectLst/>
                          <a:latin typeface="Times New Roman"/>
                          <a:cs typeface="Times New Roman" pitchFamily="18" charset="0"/>
                        </a:rPr>
                        <a:t>…</a:t>
                      </a:r>
                      <a:r>
                        <a:rPr kumimoji="0" lang="cs-CZ" sz="1400" b="0" i="0" u="none" strike="noStrike" cap="none" normalizeH="0" baseline="0">
                          <a:ln>
                            <a:noFill/>
                          </a:ln>
                          <a:solidFill>
                            <a:schemeClr val="tx1"/>
                          </a:solidFill>
                          <a:effectLst/>
                          <a:latin typeface="Arial" pitchFamily="34" charset="0"/>
                          <a:cs typeface="Times New Roman" pitchFamily="18" charset="0"/>
                        </a:rPr>
                        <a:t>K</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METODY A POSTUPY</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27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V</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Za jakých PODM</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NEK</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Legislativn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r</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mec, ř</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zen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financov</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vybaven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klima, učebn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prostřed</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spolupr</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ce </a:t>
                      </a:r>
                      <a:r>
                        <a:rPr kumimoji="0" lang="cs-CZ" sz="1400" b="0" i="0" u="none" strike="noStrike" cap="none" normalizeH="0" baseline="0">
                          <a:ln>
                            <a:noFill/>
                          </a:ln>
                          <a:solidFill>
                            <a:schemeClr val="tx1"/>
                          </a:solidFill>
                          <a:effectLst/>
                          <a:latin typeface="Times New Roman"/>
                          <a:cs typeface="Times New Roman" pitchFamily="18" charset="0"/>
                        </a:rPr>
                        <a:t>š</a:t>
                      </a:r>
                      <a:r>
                        <a:rPr kumimoji="0" lang="cs-CZ" sz="1400" b="0" i="0" u="none" strike="noStrike" cap="none" normalizeH="0" baseline="0">
                          <a:ln>
                            <a:noFill/>
                          </a:ln>
                          <a:solidFill>
                            <a:schemeClr val="tx1"/>
                          </a:solidFill>
                          <a:effectLst/>
                          <a:latin typeface="Arial" pitchFamily="34" charset="0"/>
                          <a:cs typeface="Times New Roman" pitchFamily="18" charset="0"/>
                        </a:rPr>
                        <a:t>koly a komunity, podpůrn</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 struktury a materi</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ly</a:t>
                      </a:r>
                      <a:r>
                        <a:rPr kumimoji="0" lang="cs-CZ" sz="1400" b="0" i="0" u="none" strike="noStrike" cap="none" normalizeH="0" baseline="0">
                          <a:ln>
                            <a:noFill/>
                          </a:ln>
                          <a:solidFill>
                            <a:schemeClr val="tx1"/>
                          </a:solidFill>
                          <a:effectLst/>
                          <a:latin typeface="Times New Roman"/>
                          <a:cs typeface="Times New Roman" pitchFamily="18" charset="0"/>
                        </a:rPr>
                        <a:t>…</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ORGANIZACE</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304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A</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S jakými oček</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vanými EFEKTY</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Funkce a krit</a:t>
                      </a:r>
                      <a:r>
                        <a:rPr kumimoji="0" lang="cs-CZ" sz="1400" b="0" i="0" u="none" strike="noStrike" cap="none" normalizeH="0" baseline="0">
                          <a:ln>
                            <a:noFill/>
                          </a:ln>
                          <a:solidFill>
                            <a:schemeClr val="tx1"/>
                          </a:solidFill>
                          <a:effectLst/>
                          <a:latin typeface="Times New Roman"/>
                          <a:cs typeface="Times New Roman" pitchFamily="18" charset="0"/>
                        </a:rPr>
                        <a:t>é</a:t>
                      </a:r>
                      <a:r>
                        <a:rPr kumimoji="0" lang="cs-CZ" sz="1400" b="0" i="0" u="none" strike="noStrike" cap="none" normalizeH="0" baseline="0">
                          <a:ln>
                            <a:noFill/>
                          </a:ln>
                          <a:solidFill>
                            <a:schemeClr val="tx1"/>
                          </a:solidFill>
                          <a:effectLst/>
                          <a:latin typeface="Arial" pitchFamily="34" charset="0"/>
                          <a:cs typeface="Times New Roman" pitchFamily="18" charset="0"/>
                        </a:rPr>
                        <a:t>ria hodnocen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metody a n</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stroje hodnocen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způsoby sdělov</a:t>
                      </a:r>
                      <a:r>
                        <a:rPr kumimoji="0" lang="cs-CZ" sz="1400" b="0" i="0" u="none" strike="noStrike" cap="none" normalizeH="0" baseline="0">
                          <a:ln>
                            <a:noFill/>
                          </a:ln>
                          <a:solidFill>
                            <a:schemeClr val="tx1"/>
                          </a:solidFill>
                          <a:effectLst/>
                          <a:latin typeface="Times New Roman"/>
                          <a:cs typeface="Times New Roman" pitchFamily="18" charset="0"/>
                        </a:rPr>
                        <a:t>á</a:t>
                      </a:r>
                      <a:r>
                        <a:rPr kumimoji="0" lang="cs-CZ" sz="1400" b="0" i="0" u="none" strike="noStrike" cap="none" normalizeH="0" baseline="0">
                          <a:ln>
                            <a:noFill/>
                          </a:ln>
                          <a:solidFill>
                            <a:schemeClr val="tx1"/>
                          </a:solidFill>
                          <a:effectLst/>
                          <a:latin typeface="Arial" pitchFamily="34" charset="0"/>
                          <a:cs typeface="Times New Roman" pitchFamily="18" charset="0"/>
                        </a:rPr>
                        <a:t>n</a:t>
                      </a:r>
                      <a:r>
                        <a:rPr kumimoji="0" lang="cs-CZ" sz="1400" b="0" i="0" u="none" strike="noStrike" cap="none" normalizeH="0" baseline="0">
                          <a:ln>
                            <a:noFill/>
                          </a:ln>
                          <a:solidFill>
                            <a:schemeClr val="tx1"/>
                          </a:solidFill>
                          <a:effectLst/>
                          <a:latin typeface="Times New Roman"/>
                          <a:cs typeface="Times New Roman" pitchFamily="18" charset="0"/>
                        </a:rPr>
                        <a:t>í</a:t>
                      </a:r>
                      <a:r>
                        <a:rPr kumimoji="0" lang="cs-CZ" sz="1400" b="0" i="0" u="none" strike="noStrike" cap="none" normalizeH="0" baseline="0">
                          <a:ln>
                            <a:noFill/>
                          </a:ln>
                          <a:solidFill>
                            <a:schemeClr val="tx1"/>
                          </a:solidFill>
                          <a:effectLst/>
                          <a:latin typeface="Arial" pitchFamily="34" charset="0"/>
                          <a:cs typeface="Times New Roman" pitchFamily="18" charset="0"/>
                        </a:rPr>
                        <a:t> výsledků hodnocen</a:t>
                      </a:r>
                      <a:r>
                        <a:rPr kumimoji="0" lang="cs-CZ" sz="1400" b="0" i="0" u="none" strike="noStrike" cap="none" normalizeH="0" baseline="0">
                          <a:ln>
                            <a:noFill/>
                          </a:ln>
                          <a:solidFill>
                            <a:schemeClr val="tx1"/>
                          </a:solidFill>
                          <a:effectLst/>
                          <a:latin typeface="Times New Roman"/>
                          <a:cs typeface="Times New Roman" pitchFamily="18" charset="0"/>
                        </a:rPr>
                        <a:t>í…</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KONTROLA A HODNOCEN</a:t>
                      </a:r>
                      <a:r>
                        <a:rPr kumimoji="0" lang="cs-CZ" sz="1400" b="0" i="0" u="none" strike="noStrike" cap="none" normalizeH="0" baseline="0">
                          <a:ln>
                            <a:noFill/>
                          </a:ln>
                          <a:solidFill>
                            <a:schemeClr val="tx1"/>
                          </a:solidFill>
                          <a:effectLst/>
                          <a:latin typeface="Times New Roman"/>
                          <a:cs typeface="Times New Roman" pitchFamily="18" charset="0"/>
                        </a:rPr>
                        <a:t>Í</a:t>
                      </a:r>
                      <a:endParaRPr kumimoji="0" lang="cs-CZ" sz="1400" b="0" i="0" u="none" strike="noStrike" cap="none" normalizeH="0" baseline="0">
                        <a:ln>
                          <a:noFill/>
                        </a:ln>
                        <a:solidFill>
                          <a:schemeClr val="tx1"/>
                        </a:solidFill>
                        <a:effectLst/>
                        <a:latin typeface="Arial" pitchFamily="34" charset="0"/>
                      </a:endParaRPr>
                    </a:p>
                  </a:txBody>
                  <a:tcPr marT="45718" marB="4571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601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Times New Roman" pitchFamily="18" charset="0"/>
                        </a:rPr>
                        <a:t>T</a:t>
                      </a:r>
                      <a:endParaRPr kumimoji="0" lang="cs-CZ" sz="1400" b="0" i="0" u="none" strike="noStrike" cap="none" normalizeH="0" baseline="0">
                        <a:ln>
                          <a:noFill/>
                        </a:ln>
                        <a:solidFill>
                          <a:schemeClr val="tx1"/>
                        </a:solidFill>
                        <a:effectLst/>
                        <a:latin typeface="Arial" pitchFamily="34" charset="0"/>
                      </a:endParaRPr>
                    </a:p>
                  </a:txBody>
                  <a:tcPr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400" b="0" i="0" u="none" strike="noStrike" cap="none" normalizeH="0" baseline="0">
                        <a:ln>
                          <a:noFill/>
                        </a:ln>
                        <a:solidFill>
                          <a:schemeClr val="tx1"/>
                        </a:solidFill>
                        <a:effectLst/>
                        <a:latin typeface="Arial" pitchFamily="34" charset="0"/>
                      </a:endParaRPr>
                    </a:p>
                  </a:txBody>
                  <a:tcPr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400" b="0" i="0" u="none" strike="noStrike" cap="none" normalizeH="0" baseline="0">
                        <a:ln>
                          <a:noFill/>
                        </a:ln>
                        <a:solidFill>
                          <a:schemeClr val="tx1"/>
                        </a:solidFill>
                        <a:effectLst/>
                        <a:latin typeface="Arial" pitchFamily="34" charset="0"/>
                      </a:endParaRPr>
                    </a:p>
                  </a:txBody>
                  <a:tcPr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dirty="0">
                          <a:ln>
                            <a:noFill/>
                          </a:ln>
                          <a:solidFill>
                            <a:schemeClr val="tx1"/>
                          </a:solidFill>
                          <a:effectLst/>
                          <a:latin typeface="Arial" pitchFamily="34" charset="0"/>
                        </a:rPr>
                        <a:t>Zdroj</a:t>
                      </a:r>
                      <a:r>
                        <a:rPr kumimoji="0" lang="cs-CZ" sz="1400" b="0" i="0" u="none" strike="noStrike" cap="none" normalizeH="0" baseline="0" dirty="0" smtClean="0">
                          <a:ln>
                            <a:noFill/>
                          </a:ln>
                          <a:solidFill>
                            <a:schemeClr val="tx1"/>
                          </a:solidFill>
                          <a:effectLst/>
                          <a:latin typeface="Arial" pitchFamily="34" charset="0"/>
                        </a:rPr>
                        <a:t>: E. </a:t>
                      </a:r>
                      <a:r>
                        <a:rPr kumimoji="0" lang="cs-CZ" sz="1400" b="0" i="0" u="none" strike="noStrike" cap="none" normalizeH="0" baseline="0" dirty="0">
                          <a:ln>
                            <a:noFill/>
                          </a:ln>
                          <a:solidFill>
                            <a:schemeClr val="tx1"/>
                          </a:solidFill>
                          <a:effectLst/>
                          <a:latin typeface="Arial" pitchFamily="34" charset="0"/>
                        </a:rPr>
                        <a:t>Walterová, 1994</a:t>
                      </a:r>
                    </a:p>
                  </a:txBody>
                  <a:tcPr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914171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987688C-E421-EEC3-EC8C-7DBBA1F3E0BB}"/>
              </a:ext>
            </a:extLst>
          </p:cNvPr>
          <p:cNvGrpSpPr/>
          <p:nvPr/>
        </p:nvGrpSpPr>
        <p:grpSpPr>
          <a:xfrm>
            <a:off x="-705753" y="266994"/>
            <a:ext cx="6138690" cy="6592250"/>
            <a:chOff x="-705753" y="266994"/>
            <a:chExt cx="6138690" cy="6592250"/>
          </a:xfrm>
        </p:grpSpPr>
        <p:sp>
          <p:nvSpPr>
            <p:cNvPr id="38" name="Freeform: Shape 37">
              <a:extLst>
                <a:ext uri="{FF2B5EF4-FFF2-40B4-BE49-F238E27FC236}">
                  <a16:creationId xmlns:a16="http://schemas.microsoft.com/office/drawing/2014/main" id="{409F9FAB-633C-4CCB-53A5-EB0F83B6A0DD}"/>
                </a:ext>
              </a:extLst>
            </p:cNvPr>
            <p:cNvSpPr>
              <a:spLocks noChangeAspect="1"/>
            </p:cNvSpPr>
            <p:nvPr/>
          </p:nvSpPr>
          <p:spPr>
            <a:xfrm flipH="1" flipV="1">
              <a:off x="2566" y="5840976"/>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5" name="Freeform: Shape 34">
              <a:extLst>
                <a:ext uri="{FF2B5EF4-FFF2-40B4-BE49-F238E27FC236}">
                  <a16:creationId xmlns:a16="http://schemas.microsoft.com/office/drawing/2014/main" id="{332E0AEA-A8E6-08AF-047E-EF941F2E41B7}"/>
                </a:ext>
              </a:extLst>
            </p:cNvPr>
            <p:cNvSpPr>
              <a:spLocks noChangeAspect="1"/>
            </p:cNvSpPr>
            <p:nvPr/>
          </p:nvSpPr>
          <p:spPr>
            <a:xfrm>
              <a:off x="-14356" y="4536416"/>
              <a:ext cx="1017024" cy="1017022"/>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FCD5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1" name="Freeform: Shape 30">
              <a:extLst>
                <a:ext uri="{FF2B5EF4-FFF2-40B4-BE49-F238E27FC236}">
                  <a16:creationId xmlns:a16="http://schemas.microsoft.com/office/drawing/2014/main" id="{B0EED74C-63AA-B1D5-9429-E3C56528BCFE}"/>
                </a:ext>
              </a:extLst>
            </p:cNvPr>
            <p:cNvSpPr>
              <a:spLocks noChangeAspect="1"/>
            </p:cNvSpPr>
            <p:nvPr/>
          </p:nvSpPr>
          <p:spPr>
            <a:xfrm rot="2700000">
              <a:off x="1326775" y="2637730"/>
              <a:ext cx="1017024" cy="1017022"/>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2" name="Freeform: Shape 31">
              <a:extLst>
                <a:ext uri="{FF2B5EF4-FFF2-40B4-BE49-F238E27FC236}">
                  <a16:creationId xmlns:a16="http://schemas.microsoft.com/office/drawing/2014/main" id="{FCD5FCE4-191B-AE4F-C4AE-A7D49B3BAFAD}"/>
                </a:ext>
              </a:extLst>
            </p:cNvPr>
            <p:cNvSpPr>
              <a:spLocks noChangeAspect="1"/>
            </p:cNvSpPr>
            <p:nvPr/>
          </p:nvSpPr>
          <p:spPr>
            <a:xfrm rot="2700000">
              <a:off x="2269778" y="3580732"/>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6" name="Freeform: Shape 35">
              <a:extLst>
                <a:ext uri="{FF2B5EF4-FFF2-40B4-BE49-F238E27FC236}">
                  <a16:creationId xmlns:a16="http://schemas.microsoft.com/office/drawing/2014/main" id="{76F3532A-9143-BDB9-3347-0D062F0696DB}"/>
                </a:ext>
              </a:extLst>
            </p:cNvPr>
            <p:cNvSpPr>
              <a:spLocks noChangeAspect="1"/>
            </p:cNvSpPr>
            <p:nvPr/>
          </p:nvSpPr>
          <p:spPr>
            <a:xfrm>
              <a:off x="2319296" y="1701034"/>
              <a:ext cx="1018800" cy="10188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4" name="Freeform: Shape 43">
              <a:extLst>
                <a:ext uri="{FF2B5EF4-FFF2-40B4-BE49-F238E27FC236}">
                  <a16:creationId xmlns:a16="http://schemas.microsoft.com/office/drawing/2014/main" id="{727D4B3D-E350-5A85-117B-DB09933AE6B9}"/>
                </a:ext>
              </a:extLst>
            </p:cNvPr>
            <p:cNvSpPr>
              <a:spLocks noChangeAspect="1"/>
            </p:cNvSpPr>
            <p:nvPr/>
          </p:nvSpPr>
          <p:spPr>
            <a:xfrm rot="8100000" flipV="1">
              <a:off x="-705753" y="2142721"/>
              <a:ext cx="2265840" cy="1017023"/>
            </a:xfrm>
            <a:custGeom>
              <a:avLst/>
              <a:gdLst>
                <a:gd name="connsiteX0" fmla="*/ 0 w 2265840"/>
                <a:gd name="connsiteY0" fmla="*/ 0 h 1017023"/>
                <a:gd name="connsiteX1" fmla="*/ 0 w 2265840"/>
                <a:gd name="connsiteY1" fmla="*/ 1017023 h 1017023"/>
                <a:gd name="connsiteX2" fmla="*/ 2265840 w 2265840"/>
                <a:gd name="connsiteY2" fmla="*/ 1017023 h 1017023"/>
                <a:gd name="connsiteX3" fmla="*/ 1248817 w 2265840"/>
                <a:gd name="connsiteY3" fmla="*/ 0 h 1017023"/>
              </a:gdLst>
              <a:ahLst/>
              <a:cxnLst>
                <a:cxn ang="0">
                  <a:pos x="connsiteX0" y="connsiteY0"/>
                </a:cxn>
                <a:cxn ang="0">
                  <a:pos x="connsiteX1" y="connsiteY1"/>
                </a:cxn>
                <a:cxn ang="0">
                  <a:pos x="connsiteX2" y="connsiteY2"/>
                </a:cxn>
                <a:cxn ang="0">
                  <a:pos x="connsiteX3" y="connsiteY3"/>
                </a:cxn>
              </a:cxnLst>
              <a:rect l="l" t="t" r="r" b="b"/>
              <a:pathLst>
                <a:path w="2265840" h="1017023">
                  <a:moveTo>
                    <a:pt x="0" y="0"/>
                  </a:moveTo>
                  <a:lnTo>
                    <a:pt x="0" y="1017023"/>
                  </a:lnTo>
                  <a:lnTo>
                    <a:pt x="2265840" y="1017023"/>
                  </a:lnTo>
                  <a:lnTo>
                    <a:pt x="1248817"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2" name="Freeform: Shape 41">
              <a:extLst>
                <a:ext uri="{FF2B5EF4-FFF2-40B4-BE49-F238E27FC236}">
                  <a16:creationId xmlns:a16="http://schemas.microsoft.com/office/drawing/2014/main" id="{6572C485-9C93-737A-4969-7AF84EF7DC84}"/>
                </a:ext>
              </a:extLst>
            </p:cNvPr>
            <p:cNvSpPr>
              <a:spLocks noChangeAspect="1"/>
            </p:cNvSpPr>
            <p:nvPr/>
          </p:nvSpPr>
          <p:spPr>
            <a:xfrm rot="18900000">
              <a:off x="3080665" y="266994"/>
              <a:ext cx="2352272" cy="1017023"/>
            </a:xfrm>
            <a:custGeom>
              <a:avLst/>
              <a:gdLst>
                <a:gd name="connsiteX0" fmla="*/ 1764355 w 2352272"/>
                <a:gd name="connsiteY0" fmla="*/ 0 h 1017023"/>
                <a:gd name="connsiteX1" fmla="*/ 2352272 w 2352272"/>
                <a:gd name="connsiteY1" fmla="*/ 587917 h 1017023"/>
                <a:gd name="connsiteX2" fmla="*/ 2352272 w 2352272"/>
                <a:gd name="connsiteY2" fmla="*/ 1017023 h 1017023"/>
                <a:gd name="connsiteX3" fmla="*/ 0 w 2352272"/>
                <a:gd name="connsiteY3" fmla="*/ 1017023 h 1017023"/>
                <a:gd name="connsiteX4" fmla="*/ 0 w 2352272"/>
                <a:gd name="connsiteY4" fmla="*/ 0 h 1017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2272" h="1017023">
                  <a:moveTo>
                    <a:pt x="1764355" y="0"/>
                  </a:moveTo>
                  <a:lnTo>
                    <a:pt x="2352272" y="587917"/>
                  </a:lnTo>
                  <a:lnTo>
                    <a:pt x="2352272" y="1017023"/>
                  </a:lnTo>
                  <a:lnTo>
                    <a:pt x="0" y="1017023"/>
                  </a:lnTo>
                  <a:lnTo>
                    <a:pt x="0" y="0"/>
                  </a:lnTo>
                  <a:close/>
                </a:path>
              </a:pathLst>
            </a:custGeom>
            <a:solidFill>
              <a:srgbClr val="A9ABA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5" name="Freeform: Shape 44">
              <a:extLst>
                <a:ext uri="{FF2B5EF4-FFF2-40B4-BE49-F238E27FC236}">
                  <a16:creationId xmlns:a16="http://schemas.microsoft.com/office/drawing/2014/main" id="{7A84A50E-07B9-8922-0B27-5274B6878DEB}"/>
                </a:ext>
              </a:extLst>
            </p:cNvPr>
            <p:cNvSpPr>
              <a:spLocks noChangeAspect="1"/>
            </p:cNvSpPr>
            <p:nvPr/>
          </p:nvSpPr>
          <p:spPr>
            <a:xfrm>
              <a:off x="1321492" y="4536416"/>
              <a:ext cx="1018800" cy="10188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8" name="Partial Circle 47">
              <a:extLst>
                <a:ext uri="{FF2B5EF4-FFF2-40B4-BE49-F238E27FC236}">
                  <a16:creationId xmlns:a16="http://schemas.microsoft.com/office/drawing/2014/main" id="{CC454ECF-3862-C2B8-4E73-F98151D9B977}"/>
                </a:ext>
              </a:extLst>
            </p:cNvPr>
            <p:cNvSpPr/>
            <p:nvPr/>
          </p:nvSpPr>
          <p:spPr>
            <a:xfrm flipH="1" flipV="1">
              <a:off x="1321758" y="5840977"/>
              <a:ext cx="1018268" cy="1018267"/>
            </a:xfrm>
            <a:prstGeom prst="pie">
              <a:avLst>
                <a:gd name="adj1" fmla="val 0"/>
                <a:gd name="adj2" fmla="val 10786133"/>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sp>
        <p:nvSpPr>
          <p:cNvPr id="2" name="Title 1">
            <a:extLst>
              <a:ext uri="{FF2B5EF4-FFF2-40B4-BE49-F238E27FC236}">
                <a16:creationId xmlns:a16="http://schemas.microsoft.com/office/drawing/2014/main" id="{3E63115C-28C8-AD55-E064-2C6D30D2EB2C}"/>
              </a:ext>
            </a:extLst>
          </p:cNvPr>
          <p:cNvSpPr>
            <a:spLocks noGrp="1"/>
          </p:cNvSpPr>
          <p:nvPr>
            <p:ph type="ctrTitle"/>
          </p:nvPr>
        </p:nvSpPr>
        <p:spPr>
          <a:xfrm>
            <a:off x="4655840" y="2210434"/>
            <a:ext cx="6635419" cy="1588127"/>
          </a:xfrm>
        </p:spPr>
        <p:txBody>
          <a:bodyPr wrap="square">
            <a:spAutoFit/>
          </a:bodyPr>
          <a:lstStyle/>
          <a:p>
            <a:r>
              <a:rPr lang="cs-CZ" altLang="cs-CZ" dirty="0"/>
              <a:t>Systém strategických, </a:t>
            </a:r>
            <a:r>
              <a:rPr lang="cs-CZ" altLang="cs-CZ" dirty="0" err="1"/>
              <a:t>kurikulárních</a:t>
            </a:r>
            <a:r>
              <a:rPr lang="cs-CZ" altLang="cs-CZ" dirty="0"/>
              <a:t> a legislativních dokumentů</a:t>
            </a:r>
            <a:endParaRPr lang="cs-CZ" dirty="0"/>
          </a:p>
        </p:txBody>
      </p:sp>
      <p:sp>
        <p:nvSpPr>
          <p:cNvPr id="5" name="Slide Number Placeholder 4">
            <a:extLst>
              <a:ext uri="{FF2B5EF4-FFF2-40B4-BE49-F238E27FC236}">
                <a16:creationId xmlns:a16="http://schemas.microsoft.com/office/drawing/2014/main" id="{4209DB34-68E8-4A1C-7203-C9D3ABDCDE7A}"/>
              </a:ext>
            </a:extLst>
          </p:cNvPr>
          <p:cNvSpPr>
            <a:spLocks noGrp="1"/>
          </p:cNvSpPr>
          <p:nvPr>
            <p:ph type="sldNum" sz="quarter" idx="4"/>
          </p:nvPr>
        </p:nvSpPr>
        <p:spPr>
          <a:xfrm>
            <a:off x="11754862" y="3417872"/>
            <a:ext cx="309700" cy="215444"/>
          </a:xfrm>
        </p:spPr>
        <p:txBody>
          <a:bodyPr/>
          <a:lstStyle/>
          <a:p>
            <a:fld id="{2D7B0951-E7FB-4CA7-B4B9-AB2701F4DE6C}" type="slidenum">
              <a:rPr lang="cs-CZ" smtClean="0"/>
              <a:pPr/>
              <a:t>10</a:t>
            </a:fld>
            <a:endParaRPr lang="cs-CZ" dirty="0"/>
          </a:p>
        </p:txBody>
      </p:sp>
      <p:sp>
        <p:nvSpPr>
          <p:cNvPr id="46" name="Rectangle 45">
            <a:extLst>
              <a:ext uri="{FF2B5EF4-FFF2-40B4-BE49-F238E27FC236}">
                <a16:creationId xmlns:a16="http://schemas.microsoft.com/office/drawing/2014/main" id="{D12B2717-6914-08A3-893D-F11D8B40019D}"/>
              </a:ext>
            </a:extLst>
          </p:cNvPr>
          <p:cNvSpPr/>
          <p:nvPr/>
        </p:nvSpPr>
        <p:spPr>
          <a:xfrm>
            <a:off x="6410691" y="4077072"/>
            <a:ext cx="216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7" name="Freeform: Shape 46">
            <a:extLst>
              <a:ext uri="{FF2B5EF4-FFF2-40B4-BE49-F238E27FC236}">
                <a16:creationId xmlns:a16="http://schemas.microsoft.com/office/drawing/2014/main" id="{E91889DB-9647-7DAF-00CB-B5667BC6103E}"/>
              </a:ext>
            </a:extLst>
          </p:cNvPr>
          <p:cNvSpPr>
            <a:spLocks noChangeAspect="1"/>
          </p:cNvSpPr>
          <p:nvPr/>
        </p:nvSpPr>
        <p:spPr>
          <a:xfrm rot="2700000">
            <a:off x="9896000" y="5909652"/>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FCD5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Tree>
    <p:extLst>
      <p:ext uri="{BB962C8B-B14F-4D97-AF65-F5344CB8AC3E}">
        <p14:creationId xmlns:p14="http://schemas.microsoft.com/office/powerpoint/2010/main" val="1539948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6889B8F-6EE0-E253-7A9E-19C408CBD09D}"/>
              </a:ext>
            </a:extLst>
          </p:cNvPr>
          <p:cNvGrpSpPr/>
          <p:nvPr/>
        </p:nvGrpSpPr>
        <p:grpSpPr>
          <a:xfrm>
            <a:off x="18862" y="3605882"/>
            <a:ext cx="4858393" cy="3320358"/>
            <a:chOff x="18862" y="3605882"/>
            <a:chExt cx="4858393" cy="3320358"/>
          </a:xfrm>
        </p:grpSpPr>
        <p:sp>
          <p:nvSpPr>
            <p:cNvPr id="17" name="Rectangle 16">
              <a:extLst>
                <a:ext uri="{FF2B5EF4-FFF2-40B4-BE49-F238E27FC236}">
                  <a16:creationId xmlns:a16="http://schemas.microsoft.com/office/drawing/2014/main" id="{C0183247-3C92-2D1E-7797-4A5A19BA4303}"/>
                </a:ext>
              </a:extLst>
            </p:cNvPr>
            <p:cNvSpPr>
              <a:spLocks noChangeAspect="1"/>
            </p:cNvSpPr>
            <p:nvPr/>
          </p:nvSpPr>
          <p:spPr>
            <a:xfrm rot="2700000">
              <a:off x="3860232" y="4544370"/>
              <a:ext cx="1017023" cy="1017023"/>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Freeform: Shape 7">
              <a:extLst>
                <a:ext uri="{FF2B5EF4-FFF2-40B4-BE49-F238E27FC236}">
                  <a16:creationId xmlns:a16="http://schemas.microsoft.com/office/drawing/2014/main" id="{ED5BDA43-67F1-EAEC-8E4F-BB1F914FF30A}"/>
                </a:ext>
              </a:extLst>
            </p:cNvPr>
            <p:cNvSpPr>
              <a:spLocks noChangeAspect="1"/>
            </p:cNvSpPr>
            <p:nvPr/>
          </p:nvSpPr>
          <p:spPr>
            <a:xfrm rot="18900000" flipH="1">
              <a:off x="18862" y="5909218"/>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9" name="Freeform: Shape 8">
              <a:extLst>
                <a:ext uri="{FF2B5EF4-FFF2-40B4-BE49-F238E27FC236}">
                  <a16:creationId xmlns:a16="http://schemas.microsoft.com/office/drawing/2014/main" id="{B389B2A3-5B59-3115-3EEB-1267AA8C0FF2}"/>
                </a:ext>
              </a:extLst>
            </p:cNvPr>
            <p:cNvSpPr>
              <a:spLocks noChangeAspect="1"/>
            </p:cNvSpPr>
            <p:nvPr/>
          </p:nvSpPr>
          <p:spPr>
            <a:xfrm rot="18900000" flipV="1">
              <a:off x="2003900" y="4543748"/>
              <a:ext cx="1018267" cy="1018266"/>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3" name="Freeform: Shape 12">
              <a:extLst>
                <a:ext uri="{FF2B5EF4-FFF2-40B4-BE49-F238E27FC236}">
                  <a16:creationId xmlns:a16="http://schemas.microsoft.com/office/drawing/2014/main" id="{2433CAD0-40C2-20BF-C5F9-6219BDB8AC20}"/>
                </a:ext>
              </a:extLst>
            </p:cNvPr>
            <p:cNvSpPr>
              <a:spLocks noChangeAspect="1"/>
            </p:cNvSpPr>
            <p:nvPr/>
          </p:nvSpPr>
          <p:spPr>
            <a:xfrm>
              <a:off x="2943423" y="5466071"/>
              <a:ext cx="1018267" cy="1018267"/>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0" name="Partial Circle 9">
              <a:extLst>
                <a:ext uri="{FF2B5EF4-FFF2-40B4-BE49-F238E27FC236}">
                  <a16:creationId xmlns:a16="http://schemas.microsoft.com/office/drawing/2014/main" id="{8831C40E-FBE9-97AC-E22F-DA6A2744E979}"/>
                </a:ext>
              </a:extLst>
            </p:cNvPr>
            <p:cNvSpPr/>
            <p:nvPr/>
          </p:nvSpPr>
          <p:spPr>
            <a:xfrm rot="18900000" flipH="1">
              <a:off x="2956746" y="3605882"/>
              <a:ext cx="1018268" cy="1018267"/>
            </a:xfrm>
            <a:prstGeom prst="pie">
              <a:avLst>
                <a:gd name="adj1" fmla="val 0"/>
                <a:gd name="adj2" fmla="val 10786133"/>
              </a:avLst>
            </a:pr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sp>
        <p:nvSpPr>
          <p:cNvPr id="3" name="Slide Number Placeholder 2">
            <a:extLst>
              <a:ext uri="{FF2B5EF4-FFF2-40B4-BE49-F238E27FC236}">
                <a16:creationId xmlns:a16="http://schemas.microsoft.com/office/drawing/2014/main" id="{8709E98F-C86D-28EE-F55E-03BB0166954B}"/>
              </a:ext>
            </a:extLst>
          </p:cNvPr>
          <p:cNvSpPr>
            <a:spLocks noGrp="1"/>
          </p:cNvSpPr>
          <p:nvPr>
            <p:ph type="sldNum" sz="quarter" idx="12"/>
          </p:nvPr>
        </p:nvSpPr>
        <p:spPr/>
        <p:txBody>
          <a:bodyPr/>
          <a:lstStyle/>
          <a:p>
            <a:fld id="{2D7B0951-E7FB-4CA7-B4B9-AB2701F4DE6C}" type="slidenum">
              <a:rPr lang="cs-CZ" smtClean="0"/>
              <a:t>11</a:t>
            </a:fld>
            <a:endParaRPr lang="cs-CZ"/>
          </a:p>
        </p:txBody>
      </p:sp>
      <p:sp>
        <p:nvSpPr>
          <p:cNvPr id="5" name="Content Placeholder 4">
            <a:extLst>
              <a:ext uri="{FF2B5EF4-FFF2-40B4-BE49-F238E27FC236}">
                <a16:creationId xmlns:a16="http://schemas.microsoft.com/office/drawing/2014/main" id="{C8614878-AADF-751B-AF9B-D670410B5789}"/>
              </a:ext>
            </a:extLst>
          </p:cNvPr>
          <p:cNvSpPr>
            <a:spLocks noGrp="1"/>
          </p:cNvSpPr>
          <p:nvPr>
            <p:ph sz="half" idx="13"/>
          </p:nvPr>
        </p:nvSpPr>
        <p:spPr>
          <a:xfrm>
            <a:off x="5615964" y="2518864"/>
            <a:ext cx="5376040" cy="1685077"/>
          </a:xfrm>
        </p:spPr>
        <p:txBody>
          <a:bodyPr/>
          <a:lstStyle/>
          <a:p>
            <a:pPr lvl="0" algn="just">
              <a:defRPr/>
            </a:pPr>
            <a:r>
              <a:rPr lang="cs-CZ" sz="2400" b="1" dirty="0">
                <a:solidFill>
                  <a:srgbClr val="006FAD"/>
                </a:solidFill>
              </a:rPr>
              <a:t>Do roku 1995</a:t>
            </a:r>
          </a:p>
          <a:p>
            <a:pPr marL="0" marR="0" lvl="0" indent="0" algn="just" defTabSz="914400" rtl="0" eaLnBrk="1" fontAlgn="auto" latinLnBrk="0" hangingPunct="1">
              <a:lnSpc>
                <a:spcPct val="100000"/>
              </a:lnSpc>
              <a:spcBef>
                <a:spcPts val="300"/>
              </a:spcBef>
              <a:spcAft>
                <a:spcPts val="0"/>
              </a:spcAft>
              <a:buClrTx/>
              <a:buSzTx/>
              <a:buFontTx/>
              <a:buNone/>
              <a:tabLst/>
              <a:defRPr/>
            </a:pPr>
            <a:endParaRPr kumimoji="0" lang="cs-CZ" sz="2400" b="1" i="0" u="none" strike="noStrike" kern="1200" cap="none" spc="0" normalizeH="0" baseline="0" noProof="0" dirty="0" smtClean="0">
              <a:ln>
                <a:noFill/>
              </a:ln>
              <a:solidFill>
                <a:srgbClr val="006FAD"/>
              </a:solidFill>
              <a:effectLst/>
              <a:uLnTx/>
              <a:uFillTx/>
            </a:endParaRPr>
          </a:p>
          <a:p>
            <a:pPr marL="0" marR="0" lvl="0" indent="0" algn="just" defTabSz="914400" rtl="0" eaLnBrk="1" fontAlgn="auto" latinLnBrk="0" hangingPunct="1">
              <a:lnSpc>
                <a:spcPct val="100000"/>
              </a:lnSpc>
              <a:spcBef>
                <a:spcPts val="300"/>
              </a:spcBef>
              <a:spcAft>
                <a:spcPts val="0"/>
              </a:spcAft>
              <a:buClrTx/>
              <a:buSzTx/>
              <a:buFontTx/>
              <a:buNone/>
              <a:tabLst/>
              <a:defRPr/>
            </a:pPr>
            <a:r>
              <a:rPr lang="cs-CZ" sz="2400" dirty="0" smtClean="0"/>
              <a:t>- u</a:t>
            </a:r>
            <a:r>
              <a:rPr kumimoji="0" lang="cs-CZ" sz="2400" i="0" u="none" strike="noStrike" kern="1200" cap="none" spc="0" normalizeH="0" baseline="0" noProof="0" dirty="0" err="1" smtClean="0">
                <a:ln>
                  <a:noFill/>
                </a:ln>
                <a:effectLst/>
                <a:uLnTx/>
                <a:uFillTx/>
              </a:rPr>
              <a:t>čební</a:t>
            </a:r>
            <a:r>
              <a:rPr kumimoji="0" lang="cs-CZ" sz="2400" i="0" u="none" strike="noStrike" kern="1200" cap="none" spc="0" normalizeH="0" baseline="0" noProof="0" dirty="0" smtClean="0">
                <a:ln>
                  <a:noFill/>
                </a:ln>
                <a:effectLst/>
                <a:uLnTx/>
                <a:uFillTx/>
              </a:rPr>
              <a:t> plány a učební osnovy</a:t>
            </a:r>
            <a:endParaRPr kumimoji="0" lang="cs-CZ" sz="2400" i="0" u="none" strike="noStrike" kern="1200" cap="none" spc="0" normalizeH="0" baseline="0" noProof="0" dirty="0">
              <a:ln>
                <a:noFill/>
              </a:ln>
              <a:effectLst/>
              <a:uLnTx/>
              <a:uFillTx/>
            </a:endParaRPr>
          </a:p>
          <a:p>
            <a:pPr marL="0" marR="0" lvl="0" indent="0" algn="just" defTabSz="914400" rtl="0" eaLnBrk="1" fontAlgn="auto" latinLnBrk="0" hangingPunct="1">
              <a:lnSpc>
                <a:spcPct val="100000"/>
              </a:lnSpc>
              <a:spcBef>
                <a:spcPts val="300"/>
              </a:spcBef>
              <a:spcAft>
                <a:spcPts val="0"/>
              </a:spcAft>
              <a:buClrTx/>
              <a:buSzTx/>
              <a:buFontTx/>
              <a:buNone/>
              <a:tabLst/>
              <a:defRPr/>
            </a:pPr>
            <a:endParaRPr lang="cs-CZ" sz="2400" b="1" dirty="0">
              <a:solidFill>
                <a:srgbClr val="006FAD"/>
              </a:solidFill>
            </a:endParaRPr>
          </a:p>
        </p:txBody>
      </p:sp>
      <p:sp>
        <p:nvSpPr>
          <p:cNvPr id="6" name="Rectangle 5">
            <a:extLst>
              <a:ext uri="{FF2B5EF4-FFF2-40B4-BE49-F238E27FC236}">
                <a16:creationId xmlns:a16="http://schemas.microsoft.com/office/drawing/2014/main" id="{20BED0C1-1167-B359-08C3-6E929CB95ECE}"/>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425210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F2D990A-A060-4B4D-A39D-4566ED0EE658}"/>
              </a:ext>
            </a:extLst>
          </p:cNvPr>
          <p:cNvSpPr>
            <a:spLocks noGrp="1" noChangeArrowheads="1"/>
          </p:cNvSpPr>
          <p:nvPr>
            <p:ph type="title"/>
          </p:nvPr>
        </p:nvSpPr>
        <p:spPr>
          <a:xfrm>
            <a:off x="729762" y="0"/>
            <a:ext cx="9250851" cy="1143000"/>
          </a:xfrm>
        </p:spPr>
        <p:txBody>
          <a:bodyPr>
            <a:normAutofit/>
          </a:bodyPr>
          <a:lstStyle/>
          <a:p>
            <a:pPr>
              <a:defRPr/>
            </a:pPr>
            <a:r>
              <a:rPr lang="cs-CZ" dirty="0"/>
              <a:t>Úrovně </a:t>
            </a:r>
            <a:r>
              <a:rPr lang="cs-CZ" dirty="0" smtClean="0"/>
              <a:t>současných dokumentů</a:t>
            </a:r>
            <a:endParaRPr lang="cs-CZ" dirty="0"/>
          </a:p>
        </p:txBody>
      </p:sp>
      <p:graphicFrame>
        <p:nvGraphicFramePr>
          <p:cNvPr id="2" name="Diagram 1">
            <a:extLst>
              <a:ext uri="{FF2B5EF4-FFF2-40B4-BE49-F238E27FC236}">
                <a16:creationId xmlns:a16="http://schemas.microsoft.com/office/drawing/2014/main" id="{4FBA713A-ED52-4CB3-83B8-D9B1A9874C26}"/>
              </a:ext>
            </a:extLst>
          </p:cNvPr>
          <p:cNvGraphicFramePr/>
          <p:nvPr/>
        </p:nvGraphicFramePr>
        <p:xfrm>
          <a:off x="1524000" y="1125539"/>
          <a:ext cx="9144000" cy="5697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460" name="AutoShape 9">
            <a:extLst>
              <a:ext uri="{FF2B5EF4-FFF2-40B4-BE49-F238E27FC236}">
                <a16:creationId xmlns:a16="http://schemas.microsoft.com/office/drawing/2014/main" id="{ED46761D-34F8-406B-A10F-022121C7017A}"/>
              </a:ext>
            </a:extLst>
          </p:cNvPr>
          <p:cNvSpPr>
            <a:spLocks/>
          </p:cNvSpPr>
          <p:nvPr/>
        </p:nvSpPr>
        <p:spPr bwMode="auto">
          <a:xfrm>
            <a:off x="6096000" y="1557339"/>
            <a:ext cx="2808288" cy="2376487"/>
          </a:xfrm>
          <a:prstGeom prst="rightBrace">
            <a:avLst>
              <a:gd name="adj1" fmla="val 83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1" hangingPunct="1">
              <a:spcBef>
                <a:spcPct val="0"/>
              </a:spcBef>
              <a:buClrTx/>
              <a:buSzTx/>
              <a:buFontTx/>
              <a:buNone/>
            </a:pPr>
            <a:endParaRPr lang="cs-CZ" altLang="cs-CZ" sz="1800"/>
          </a:p>
        </p:txBody>
      </p:sp>
      <p:sp>
        <p:nvSpPr>
          <p:cNvPr id="19461" name="Text Box 10">
            <a:extLst>
              <a:ext uri="{FF2B5EF4-FFF2-40B4-BE49-F238E27FC236}">
                <a16:creationId xmlns:a16="http://schemas.microsoft.com/office/drawing/2014/main" id="{5F3DF85A-CA42-4206-B862-FA42CE77C604}"/>
              </a:ext>
            </a:extLst>
          </p:cNvPr>
          <p:cNvSpPr txBox="1">
            <a:spLocks noChangeArrowheads="1"/>
          </p:cNvSpPr>
          <p:nvPr/>
        </p:nvSpPr>
        <p:spPr bwMode="auto">
          <a:xfrm>
            <a:off x="8904288" y="2133601"/>
            <a:ext cx="176371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1" hangingPunct="1">
              <a:spcBef>
                <a:spcPct val="50000"/>
              </a:spcBef>
              <a:buClrTx/>
              <a:buSzTx/>
              <a:buFontTx/>
              <a:buNone/>
            </a:pPr>
            <a:r>
              <a:rPr lang="cs-CZ" altLang="cs-CZ" sz="2400" dirty="0">
                <a:latin typeface="Times New Roman" panose="02020603050405020304" pitchFamily="18" charset="0"/>
              </a:rPr>
              <a:t>Upraveno zákonem č. 561/2004 </a:t>
            </a:r>
            <a:r>
              <a:rPr lang="cs-CZ" altLang="cs-CZ" sz="2400" dirty="0" err="1">
                <a:latin typeface="Times New Roman" panose="02020603050405020304" pitchFamily="18" charset="0"/>
              </a:rPr>
              <a:t>Sb</a:t>
            </a:r>
            <a:endParaRPr lang="cs-CZ" altLang="cs-CZ" sz="2400" dirty="0">
              <a:latin typeface="Times New Roman" panose="02020603050405020304" pitchFamily="18" charset="0"/>
            </a:endParaRPr>
          </a:p>
        </p:txBody>
      </p:sp>
      <p:sp>
        <p:nvSpPr>
          <p:cNvPr id="19462" name="TextovéPole 2">
            <a:extLst>
              <a:ext uri="{FF2B5EF4-FFF2-40B4-BE49-F238E27FC236}">
                <a16:creationId xmlns:a16="http://schemas.microsoft.com/office/drawing/2014/main" id="{62807413-339E-4644-9BAC-1D8B2BAE3895}"/>
              </a:ext>
            </a:extLst>
          </p:cNvPr>
          <p:cNvSpPr txBox="1">
            <a:spLocks noChangeArrowheads="1"/>
          </p:cNvSpPr>
          <p:nvPr/>
        </p:nvSpPr>
        <p:spPr bwMode="auto">
          <a:xfrm>
            <a:off x="1524001" y="3321051"/>
            <a:ext cx="21240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r>
              <a:rPr lang="cs-CZ" altLang="cs-CZ" dirty="0"/>
              <a:t>POTÉ: Strategie vzdělávací politiky ČR do r. 2020</a:t>
            </a:r>
          </a:p>
        </p:txBody>
      </p:sp>
      <p:cxnSp>
        <p:nvCxnSpPr>
          <p:cNvPr id="7" name="Pravoúhlá spojnice 6">
            <a:extLst>
              <a:ext uri="{FF2B5EF4-FFF2-40B4-BE49-F238E27FC236}">
                <a16:creationId xmlns:a16="http://schemas.microsoft.com/office/drawing/2014/main" id="{BD4ACFD0-7081-4183-9693-E66A57082B94}"/>
              </a:ext>
            </a:extLst>
          </p:cNvPr>
          <p:cNvCxnSpPr/>
          <p:nvPr/>
        </p:nvCxnSpPr>
        <p:spPr>
          <a:xfrm>
            <a:off x="1847851" y="4244976"/>
            <a:ext cx="1223963" cy="47942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ovéPole 2">
            <a:extLst>
              <a:ext uri="{FF2B5EF4-FFF2-40B4-BE49-F238E27FC236}">
                <a16:creationId xmlns:a16="http://schemas.microsoft.com/office/drawing/2014/main" id="{1484D16E-1719-49F2-90E1-66D35272017A}"/>
              </a:ext>
            </a:extLst>
          </p:cNvPr>
          <p:cNvSpPr txBox="1"/>
          <p:nvPr/>
        </p:nvSpPr>
        <p:spPr>
          <a:xfrm>
            <a:off x="1612949" y="2268539"/>
            <a:ext cx="3052688" cy="646331"/>
          </a:xfrm>
          <a:prstGeom prst="rect">
            <a:avLst/>
          </a:prstGeom>
          <a:noFill/>
        </p:spPr>
        <p:txBody>
          <a:bodyPr wrap="square" rtlCol="0">
            <a:spAutoFit/>
          </a:bodyPr>
          <a:lstStyle/>
          <a:p>
            <a:r>
              <a:rPr lang="cs-CZ" dirty="0"/>
              <a:t>DNES: Strategie vzdělávací politiky ČR do r. 2030+</a:t>
            </a:r>
          </a:p>
        </p:txBody>
      </p:sp>
      <p:cxnSp>
        <p:nvCxnSpPr>
          <p:cNvPr id="5" name="Přímá spojnice se šipkou 4">
            <a:extLst>
              <a:ext uri="{FF2B5EF4-FFF2-40B4-BE49-F238E27FC236}">
                <a16:creationId xmlns:a16="http://schemas.microsoft.com/office/drawing/2014/main" id="{7DB5F580-F2E9-4710-BBB5-3EC110D88A75}"/>
              </a:ext>
            </a:extLst>
          </p:cNvPr>
          <p:cNvCxnSpPr/>
          <p:nvPr/>
        </p:nvCxnSpPr>
        <p:spPr>
          <a:xfrm flipH="1">
            <a:off x="2283656" y="2841626"/>
            <a:ext cx="881856" cy="4794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0885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06432B8-04ED-50D6-EE5A-D2D438E985D0}"/>
              </a:ext>
            </a:extLst>
          </p:cNvPr>
          <p:cNvSpPr>
            <a:spLocks noGrp="1"/>
          </p:cNvSpPr>
          <p:nvPr>
            <p:ph type="sldNum" sz="quarter" idx="12"/>
          </p:nvPr>
        </p:nvSpPr>
        <p:spPr/>
        <p:txBody>
          <a:bodyPr/>
          <a:lstStyle/>
          <a:p>
            <a:fld id="{2D7B0951-E7FB-4CA7-B4B9-AB2701F4DE6C}" type="slidenum">
              <a:rPr lang="cs-CZ" smtClean="0"/>
              <a:t>13</a:t>
            </a:fld>
            <a:endParaRPr lang="cs-CZ"/>
          </a:p>
        </p:txBody>
      </p:sp>
      <p:sp>
        <p:nvSpPr>
          <p:cNvPr id="5" name="Content Placeholder 4">
            <a:extLst>
              <a:ext uri="{FF2B5EF4-FFF2-40B4-BE49-F238E27FC236}">
                <a16:creationId xmlns:a16="http://schemas.microsoft.com/office/drawing/2014/main" id="{8CC6B1B9-87B5-92FF-9723-5DA95B63A02A}"/>
              </a:ext>
            </a:extLst>
          </p:cNvPr>
          <p:cNvSpPr>
            <a:spLocks noGrp="1"/>
          </p:cNvSpPr>
          <p:nvPr>
            <p:ph sz="half" idx="13"/>
          </p:nvPr>
        </p:nvSpPr>
        <p:spPr>
          <a:xfrm>
            <a:off x="869942" y="3284984"/>
            <a:ext cx="10801200" cy="3573016"/>
          </a:xfrm>
        </p:spPr>
        <p:txBody>
          <a:bodyPr/>
          <a:lstStyle/>
          <a:p>
            <a:pPr marL="274320" indent="-274320">
              <a:lnSpc>
                <a:spcPct val="80000"/>
              </a:lnSpc>
              <a:buClr>
                <a:schemeClr val="accent3"/>
              </a:buClr>
              <a:buFont typeface="Wingdings 2"/>
              <a:buChar char=""/>
              <a:defRPr/>
            </a:pPr>
            <a:r>
              <a:rPr lang="cs-CZ" b="1" dirty="0"/>
              <a:t>Učit se žít společně – </a:t>
            </a:r>
            <a:r>
              <a:rPr lang="cs-CZ" dirty="0"/>
              <a:t>snažit se pochopit druhé a jejich historii, tradice a duchovní hodnoty a tím vytvářet nového ducha, který by nás, veden pochopením naší vzájemné závislosti a společnou analýzou budoucích rizik a výzev, pobízel k uskutečňování společných projektů či přispíval k rozumnému a mírovému řešení nevyhnutelných konfliktů.</a:t>
            </a:r>
          </a:p>
          <a:p>
            <a:pPr marL="274320" indent="-274320">
              <a:lnSpc>
                <a:spcPct val="80000"/>
              </a:lnSpc>
              <a:buClr>
                <a:schemeClr val="accent3"/>
              </a:buClr>
              <a:buFont typeface="Wingdings 2"/>
              <a:buChar char=""/>
              <a:defRPr/>
            </a:pPr>
            <a:endParaRPr lang="cs-CZ" b="1" dirty="0"/>
          </a:p>
          <a:p>
            <a:pPr marL="274320" indent="-274320">
              <a:lnSpc>
                <a:spcPct val="80000"/>
              </a:lnSpc>
              <a:buClr>
                <a:schemeClr val="accent3"/>
              </a:buClr>
              <a:buFont typeface="Wingdings 2"/>
              <a:buChar char=""/>
              <a:defRPr/>
            </a:pPr>
            <a:r>
              <a:rPr lang="cs-CZ" b="1" dirty="0"/>
              <a:t>Učit se poznávat - p</a:t>
            </a:r>
            <a:r>
              <a:rPr lang="cs-CZ" dirty="0"/>
              <a:t>ři neustálých změnách díky vědeckému pokroku a novým formám ekonomické a sociální aktivity musí být důraz kladen na kombinaci dostatečně širokého všeobecného vzdělání s možností hluboké práce na vybraném počtu předmětů. Takovýto obecný základ zaručuje přístup k celoživotnímu vzdělávání, protože vyvolává zájem o vzdělávání a tvoří jeho východisko, které je nutné pro učení v průběhu celého života.</a:t>
            </a:r>
          </a:p>
          <a:p>
            <a:pPr marL="274320" indent="-274320">
              <a:lnSpc>
                <a:spcPct val="80000"/>
              </a:lnSpc>
              <a:buClr>
                <a:schemeClr val="accent3"/>
              </a:buClr>
              <a:buFont typeface="Wingdings 2"/>
              <a:buChar char=""/>
              <a:defRPr/>
            </a:pPr>
            <a:endParaRPr lang="cs-CZ" b="1" dirty="0"/>
          </a:p>
          <a:p>
            <a:pPr marL="274320" indent="-274320">
              <a:lnSpc>
                <a:spcPct val="80000"/>
              </a:lnSpc>
              <a:buClr>
                <a:schemeClr val="accent3"/>
              </a:buClr>
              <a:buFont typeface="Wingdings 2"/>
              <a:buChar char=""/>
              <a:defRPr/>
            </a:pPr>
            <a:r>
              <a:rPr lang="cs-CZ" b="1" dirty="0"/>
              <a:t>Učit se jednat - t</a:t>
            </a:r>
            <a:r>
              <a:rPr lang="cs-CZ" dirty="0"/>
              <a:t>ento pilíř by měl vést k získání kompetence, která umožňuje lidem řešit různé – často nepředvídané – situace a pracovat v týmech, což je způsobilost, již se v současné době nevěnuje dostatečná pozornost. V mnoha případech jsou takovéto dovednosti a kompetence snadněji získatelné, jestliže mají žáci možnost vyzkoušet a rozvíjet své schopnosti v praxi, z čehož plyne zvýšená důležitost různých forem střídání studia s prací.</a:t>
            </a:r>
          </a:p>
          <a:p>
            <a:pPr marL="274320" indent="-274320">
              <a:lnSpc>
                <a:spcPct val="80000"/>
              </a:lnSpc>
              <a:buClr>
                <a:schemeClr val="accent3"/>
              </a:buClr>
              <a:buFont typeface="Wingdings 2"/>
              <a:buChar char=""/>
              <a:defRPr/>
            </a:pPr>
            <a:endParaRPr lang="cs-CZ" b="1" dirty="0"/>
          </a:p>
          <a:p>
            <a:pPr marL="274320" indent="-274320">
              <a:lnSpc>
                <a:spcPct val="80000"/>
              </a:lnSpc>
              <a:buClr>
                <a:schemeClr val="accent3"/>
              </a:buClr>
              <a:buFont typeface="Wingdings 2"/>
              <a:buChar char=""/>
              <a:defRPr/>
            </a:pPr>
            <a:r>
              <a:rPr lang="cs-CZ" b="1" dirty="0"/>
              <a:t>Učit se být - ž</a:t>
            </a:r>
            <a:r>
              <a:rPr lang="cs-CZ" dirty="0"/>
              <a:t>ádný z talentů, které jsou ukryty jako zakopaný poklad v každém jedinci, nesmí zůstat nevyužit. To však vyžaduje také hlubší sebepoznání.</a:t>
            </a:r>
          </a:p>
        </p:txBody>
      </p:sp>
      <p:sp>
        <p:nvSpPr>
          <p:cNvPr id="7" name="Title 6">
            <a:extLst>
              <a:ext uri="{FF2B5EF4-FFF2-40B4-BE49-F238E27FC236}">
                <a16:creationId xmlns:a16="http://schemas.microsoft.com/office/drawing/2014/main" id="{E017D159-AFA9-C05A-4B35-FBD4E36B8D38}"/>
              </a:ext>
            </a:extLst>
          </p:cNvPr>
          <p:cNvSpPr>
            <a:spLocks noGrp="1"/>
          </p:cNvSpPr>
          <p:nvPr>
            <p:ph type="title"/>
          </p:nvPr>
        </p:nvSpPr>
        <p:spPr>
          <a:xfrm>
            <a:off x="1096519" y="1331540"/>
            <a:ext cx="5016000" cy="424732"/>
          </a:xfrm>
        </p:spPr>
        <p:txBody>
          <a:bodyPr>
            <a:spAutoFit/>
          </a:bodyPr>
          <a:lstStyle/>
          <a:p>
            <a:r>
              <a:rPr lang="cs-CZ" altLang="cs-CZ" dirty="0"/>
              <a:t>Učení je skryté bohatství</a:t>
            </a:r>
            <a:endParaRPr lang="cs-CZ" dirty="0"/>
          </a:p>
        </p:txBody>
      </p:sp>
      <p:grpSp>
        <p:nvGrpSpPr>
          <p:cNvPr id="9" name="Group 8">
            <a:extLst>
              <a:ext uri="{FF2B5EF4-FFF2-40B4-BE49-F238E27FC236}">
                <a16:creationId xmlns:a16="http://schemas.microsoft.com/office/drawing/2014/main" id="{07F3EA1A-4702-C2F4-1529-91CFE45262B3}"/>
              </a:ext>
            </a:extLst>
          </p:cNvPr>
          <p:cNvGrpSpPr/>
          <p:nvPr/>
        </p:nvGrpSpPr>
        <p:grpSpPr>
          <a:xfrm>
            <a:off x="6240016" y="-1028451"/>
            <a:ext cx="5956192" cy="4089229"/>
            <a:chOff x="6240016" y="-1028451"/>
            <a:chExt cx="5956192" cy="4089229"/>
          </a:xfrm>
        </p:grpSpPr>
        <p:sp>
          <p:nvSpPr>
            <p:cNvPr id="24" name="Freeform: Shape 23">
              <a:extLst>
                <a:ext uri="{FF2B5EF4-FFF2-40B4-BE49-F238E27FC236}">
                  <a16:creationId xmlns:a16="http://schemas.microsoft.com/office/drawing/2014/main" id="{E79BFDCE-409F-32F4-D684-C84D0DDBB427}"/>
                </a:ext>
              </a:extLst>
            </p:cNvPr>
            <p:cNvSpPr>
              <a:spLocks noChangeAspect="1"/>
            </p:cNvSpPr>
            <p:nvPr/>
          </p:nvSpPr>
          <p:spPr>
            <a:xfrm>
              <a:off x="7257040" y="1035398"/>
              <a:ext cx="1017024" cy="1017022"/>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5" name="Partial Circle 24">
              <a:extLst>
                <a:ext uri="{FF2B5EF4-FFF2-40B4-BE49-F238E27FC236}">
                  <a16:creationId xmlns:a16="http://schemas.microsoft.com/office/drawing/2014/main" id="{B8C72C97-79EC-8221-7080-13CB03228DCE}"/>
                </a:ext>
              </a:extLst>
            </p:cNvPr>
            <p:cNvSpPr>
              <a:spLocks noChangeAspect="1"/>
            </p:cNvSpPr>
            <p:nvPr/>
          </p:nvSpPr>
          <p:spPr>
            <a:xfrm>
              <a:off x="7250378" y="-1028451"/>
              <a:ext cx="2056899" cy="2056902"/>
            </a:xfrm>
            <a:prstGeom prst="pie">
              <a:avLst>
                <a:gd name="adj1" fmla="val 0"/>
                <a:gd name="adj2" fmla="val 5400000"/>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6" name="Freeform: Shape 25">
              <a:extLst>
                <a:ext uri="{FF2B5EF4-FFF2-40B4-BE49-F238E27FC236}">
                  <a16:creationId xmlns:a16="http://schemas.microsoft.com/office/drawing/2014/main" id="{14BB6FB0-DCB7-645F-CCC7-19179202F3C9}"/>
                </a:ext>
              </a:extLst>
            </p:cNvPr>
            <p:cNvSpPr>
              <a:spLocks noChangeAspect="1"/>
            </p:cNvSpPr>
            <p:nvPr/>
          </p:nvSpPr>
          <p:spPr>
            <a:xfrm>
              <a:off x="6240016" y="2043755"/>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0" name="Freeform: Shape 39">
              <a:extLst>
                <a:ext uri="{FF2B5EF4-FFF2-40B4-BE49-F238E27FC236}">
                  <a16:creationId xmlns:a16="http://schemas.microsoft.com/office/drawing/2014/main" id="{DF8BAD53-7FFD-03D9-B746-9DE40A3D764A}"/>
                </a:ext>
              </a:extLst>
            </p:cNvPr>
            <p:cNvSpPr>
              <a:spLocks noChangeAspect="1"/>
            </p:cNvSpPr>
            <p:nvPr/>
          </p:nvSpPr>
          <p:spPr>
            <a:xfrm flipH="1">
              <a:off x="8571568" y="1040820"/>
              <a:ext cx="1011600" cy="10116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A9ABA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4" name="Rectangle 43">
              <a:extLst>
                <a:ext uri="{FF2B5EF4-FFF2-40B4-BE49-F238E27FC236}">
                  <a16:creationId xmlns:a16="http://schemas.microsoft.com/office/drawing/2014/main" id="{7BEF306E-4257-5326-2352-8CD13527868F}"/>
                </a:ext>
              </a:extLst>
            </p:cNvPr>
            <p:cNvSpPr>
              <a:spLocks noChangeAspect="1"/>
            </p:cNvSpPr>
            <p:nvPr/>
          </p:nvSpPr>
          <p:spPr>
            <a:xfrm flipH="1">
              <a:off x="9851686" y="1035395"/>
              <a:ext cx="1017023" cy="1017024"/>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Freeform: Shape 44">
              <a:extLst>
                <a:ext uri="{FF2B5EF4-FFF2-40B4-BE49-F238E27FC236}">
                  <a16:creationId xmlns:a16="http://schemas.microsoft.com/office/drawing/2014/main" id="{0047B8DA-0074-D8F0-499A-F0C749E47FE2}"/>
                </a:ext>
              </a:extLst>
            </p:cNvPr>
            <p:cNvSpPr>
              <a:spLocks noChangeAspect="1"/>
            </p:cNvSpPr>
            <p:nvPr/>
          </p:nvSpPr>
          <p:spPr>
            <a:xfrm flipH="1">
              <a:off x="11179184" y="1035395"/>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47" name="Rectangle 46">
            <a:extLst>
              <a:ext uri="{FF2B5EF4-FFF2-40B4-BE49-F238E27FC236}">
                <a16:creationId xmlns:a16="http://schemas.microsoft.com/office/drawing/2014/main" id="{88649938-B6B2-E208-6BEB-58B886A16784}"/>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086753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06432B8-04ED-50D6-EE5A-D2D438E985D0}"/>
              </a:ext>
            </a:extLst>
          </p:cNvPr>
          <p:cNvSpPr>
            <a:spLocks noGrp="1"/>
          </p:cNvSpPr>
          <p:nvPr>
            <p:ph type="sldNum" sz="quarter" idx="12"/>
          </p:nvPr>
        </p:nvSpPr>
        <p:spPr/>
        <p:txBody>
          <a:bodyPr/>
          <a:lstStyle/>
          <a:p>
            <a:fld id="{2D7B0951-E7FB-4CA7-B4B9-AB2701F4DE6C}" type="slidenum">
              <a:rPr lang="cs-CZ" smtClean="0"/>
              <a:t>14</a:t>
            </a:fld>
            <a:endParaRPr lang="cs-CZ"/>
          </a:p>
        </p:txBody>
      </p:sp>
      <p:sp>
        <p:nvSpPr>
          <p:cNvPr id="5" name="Content Placeholder 4">
            <a:extLst>
              <a:ext uri="{FF2B5EF4-FFF2-40B4-BE49-F238E27FC236}">
                <a16:creationId xmlns:a16="http://schemas.microsoft.com/office/drawing/2014/main" id="{8CC6B1B9-87B5-92FF-9723-5DA95B63A02A}"/>
              </a:ext>
            </a:extLst>
          </p:cNvPr>
          <p:cNvSpPr>
            <a:spLocks noGrp="1"/>
          </p:cNvSpPr>
          <p:nvPr>
            <p:ph sz="half" idx="13"/>
          </p:nvPr>
        </p:nvSpPr>
        <p:spPr>
          <a:xfrm>
            <a:off x="860687" y="3381475"/>
            <a:ext cx="10801200" cy="2880320"/>
          </a:xfrm>
        </p:spPr>
        <p:txBody>
          <a:bodyPr/>
          <a:lstStyle/>
          <a:p>
            <a:pPr marL="274320" indent="-274320">
              <a:lnSpc>
                <a:spcPct val="80000"/>
              </a:lnSpc>
              <a:buClr>
                <a:schemeClr val="accent3"/>
              </a:buClr>
              <a:buFont typeface="Wingdings 2"/>
              <a:buChar char=""/>
              <a:defRPr/>
            </a:pPr>
            <a:r>
              <a:rPr lang="cs-CZ" sz="2000" dirty="0"/>
              <a:t>rozvoj lidské individuality</a:t>
            </a:r>
          </a:p>
          <a:p>
            <a:pPr marL="274320" indent="-274320">
              <a:lnSpc>
                <a:spcPct val="80000"/>
              </a:lnSpc>
              <a:buClr>
                <a:schemeClr val="accent3"/>
              </a:buClr>
              <a:buFont typeface="Wingdings 2"/>
              <a:buChar char=""/>
              <a:defRPr/>
            </a:pPr>
            <a:r>
              <a:rPr lang="cs-CZ" sz="2000" dirty="0"/>
              <a:t>zprostředkování historicky vzniklé kultury společnosti</a:t>
            </a:r>
          </a:p>
          <a:p>
            <a:pPr marL="274320" indent="-274320">
              <a:lnSpc>
                <a:spcPct val="80000"/>
              </a:lnSpc>
              <a:buClr>
                <a:schemeClr val="accent3"/>
              </a:buClr>
              <a:buFont typeface="Wingdings 2"/>
              <a:buChar char=""/>
              <a:defRPr/>
            </a:pPr>
            <a:r>
              <a:rPr lang="cs-CZ" sz="2000" dirty="0"/>
              <a:t>ochrana životního prostředí ve smyslu zajištění udržitelného rozvoje</a:t>
            </a:r>
          </a:p>
          <a:p>
            <a:pPr marL="274320" indent="-274320">
              <a:lnSpc>
                <a:spcPct val="80000"/>
              </a:lnSpc>
              <a:buClr>
                <a:schemeClr val="accent3"/>
              </a:buClr>
              <a:buFont typeface="Wingdings 2"/>
              <a:buChar char=""/>
              <a:defRPr/>
            </a:pPr>
            <a:r>
              <a:rPr lang="cs-CZ" sz="2000" dirty="0"/>
              <a:t>posilování soudržnosti společnosti (s tím související zajištění rovného přístupu ke vzdělávání)</a:t>
            </a:r>
          </a:p>
          <a:p>
            <a:pPr marL="274320" indent="-274320">
              <a:lnSpc>
                <a:spcPct val="80000"/>
              </a:lnSpc>
              <a:buClr>
                <a:schemeClr val="accent3"/>
              </a:buClr>
              <a:buFont typeface="Wingdings 2"/>
              <a:buChar char=""/>
              <a:defRPr/>
            </a:pPr>
            <a:r>
              <a:rPr lang="cs-CZ" sz="2000" dirty="0"/>
              <a:t>podpora demokracie a občanské společnosti</a:t>
            </a:r>
          </a:p>
          <a:p>
            <a:pPr marL="274320" indent="-274320">
              <a:lnSpc>
                <a:spcPct val="80000"/>
              </a:lnSpc>
              <a:buClr>
                <a:schemeClr val="accent3"/>
              </a:buClr>
              <a:buFont typeface="Wingdings 2"/>
              <a:buChar char=""/>
              <a:defRPr/>
            </a:pPr>
            <a:r>
              <a:rPr lang="cs-CZ" sz="2000" dirty="0"/>
              <a:t>výchova k partnerství, spolupráci a solidaritě v evropské i globalizující se společnosti</a:t>
            </a:r>
          </a:p>
          <a:p>
            <a:pPr marL="274320" indent="-274320">
              <a:lnSpc>
                <a:spcPct val="80000"/>
              </a:lnSpc>
              <a:buClr>
                <a:schemeClr val="accent3"/>
              </a:buClr>
              <a:buFont typeface="Wingdings 2"/>
              <a:buChar char=""/>
              <a:defRPr/>
            </a:pPr>
            <a:r>
              <a:rPr lang="cs-CZ" sz="2000" dirty="0"/>
              <a:t>zvyšování konkurenceschopnosti společnosti</a:t>
            </a:r>
          </a:p>
          <a:p>
            <a:pPr marL="274320" indent="-274320">
              <a:lnSpc>
                <a:spcPct val="80000"/>
              </a:lnSpc>
              <a:buClr>
                <a:schemeClr val="accent3"/>
              </a:buClr>
              <a:buFont typeface="Wingdings 2"/>
              <a:buChar char=""/>
              <a:defRPr/>
            </a:pPr>
            <a:r>
              <a:rPr lang="cs-CZ" sz="2000" dirty="0"/>
              <a:t>zvyšování zaměstnatelnosti </a:t>
            </a:r>
          </a:p>
        </p:txBody>
      </p:sp>
      <p:sp>
        <p:nvSpPr>
          <p:cNvPr id="7" name="Title 6">
            <a:extLst>
              <a:ext uri="{FF2B5EF4-FFF2-40B4-BE49-F238E27FC236}">
                <a16:creationId xmlns:a16="http://schemas.microsoft.com/office/drawing/2014/main" id="{E017D159-AFA9-C05A-4B35-FBD4E36B8D38}"/>
              </a:ext>
            </a:extLst>
          </p:cNvPr>
          <p:cNvSpPr>
            <a:spLocks noGrp="1"/>
          </p:cNvSpPr>
          <p:nvPr>
            <p:ph type="title"/>
          </p:nvPr>
        </p:nvSpPr>
        <p:spPr>
          <a:xfrm>
            <a:off x="1096519" y="1331540"/>
            <a:ext cx="5016000" cy="424732"/>
          </a:xfrm>
        </p:spPr>
        <p:txBody>
          <a:bodyPr>
            <a:spAutoFit/>
          </a:bodyPr>
          <a:lstStyle/>
          <a:p>
            <a:r>
              <a:rPr lang="cs-CZ" altLang="cs-CZ" dirty="0"/>
              <a:t>Bílá kniha</a:t>
            </a:r>
            <a:endParaRPr lang="cs-CZ" dirty="0"/>
          </a:p>
        </p:txBody>
      </p:sp>
      <p:grpSp>
        <p:nvGrpSpPr>
          <p:cNvPr id="9" name="Group 8">
            <a:extLst>
              <a:ext uri="{FF2B5EF4-FFF2-40B4-BE49-F238E27FC236}">
                <a16:creationId xmlns:a16="http://schemas.microsoft.com/office/drawing/2014/main" id="{07F3EA1A-4702-C2F4-1529-91CFE45262B3}"/>
              </a:ext>
            </a:extLst>
          </p:cNvPr>
          <p:cNvGrpSpPr/>
          <p:nvPr/>
        </p:nvGrpSpPr>
        <p:grpSpPr>
          <a:xfrm>
            <a:off x="6240016" y="-1028451"/>
            <a:ext cx="5956192" cy="4089229"/>
            <a:chOff x="6240016" y="-1028451"/>
            <a:chExt cx="5956192" cy="4089229"/>
          </a:xfrm>
        </p:grpSpPr>
        <p:sp>
          <p:nvSpPr>
            <p:cNvPr id="24" name="Freeform: Shape 23">
              <a:extLst>
                <a:ext uri="{FF2B5EF4-FFF2-40B4-BE49-F238E27FC236}">
                  <a16:creationId xmlns:a16="http://schemas.microsoft.com/office/drawing/2014/main" id="{E79BFDCE-409F-32F4-D684-C84D0DDBB427}"/>
                </a:ext>
              </a:extLst>
            </p:cNvPr>
            <p:cNvSpPr>
              <a:spLocks noChangeAspect="1"/>
            </p:cNvSpPr>
            <p:nvPr/>
          </p:nvSpPr>
          <p:spPr>
            <a:xfrm>
              <a:off x="7257040" y="1035398"/>
              <a:ext cx="1017024" cy="1017022"/>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5" name="Partial Circle 24">
              <a:extLst>
                <a:ext uri="{FF2B5EF4-FFF2-40B4-BE49-F238E27FC236}">
                  <a16:creationId xmlns:a16="http://schemas.microsoft.com/office/drawing/2014/main" id="{B8C72C97-79EC-8221-7080-13CB03228DCE}"/>
                </a:ext>
              </a:extLst>
            </p:cNvPr>
            <p:cNvSpPr>
              <a:spLocks noChangeAspect="1"/>
            </p:cNvSpPr>
            <p:nvPr/>
          </p:nvSpPr>
          <p:spPr>
            <a:xfrm>
              <a:off x="7250378" y="-1028451"/>
              <a:ext cx="2056899" cy="2056902"/>
            </a:xfrm>
            <a:prstGeom prst="pie">
              <a:avLst>
                <a:gd name="adj1" fmla="val 0"/>
                <a:gd name="adj2" fmla="val 5400000"/>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6" name="Freeform: Shape 25">
              <a:extLst>
                <a:ext uri="{FF2B5EF4-FFF2-40B4-BE49-F238E27FC236}">
                  <a16:creationId xmlns:a16="http://schemas.microsoft.com/office/drawing/2014/main" id="{14BB6FB0-DCB7-645F-CCC7-19179202F3C9}"/>
                </a:ext>
              </a:extLst>
            </p:cNvPr>
            <p:cNvSpPr>
              <a:spLocks noChangeAspect="1"/>
            </p:cNvSpPr>
            <p:nvPr/>
          </p:nvSpPr>
          <p:spPr>
            <a:xfrm>
              <a:off x="6240016" y="2043755"/>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0" name="Freeform: Shape 39">
              <a:extLst>
                <a:ext uri="{FF2B5EF4-FFF2-40B4-BE49-F238E27FC236}">
                  <a16:creationId xmlns:a16="http://schemas.microsoft.com/office/drawing/2014/main" id="{DF8BAD53-7FFD-03D9-B746-9DE40A3D764A}"/>
                </a:ext>
              </a:extLst>
            </p:cNvPr>
            <p:cNvSpPr>
              <a:spLocks noChangeAspect="1"/>
            </p:cNvSpPr>
            <p:nvPr/>
          </p:nvSpPr>
          <p:spPr>
            <a:xfrm flipH="1">
              <a:off x="8571568" y="1040820"/>
              <a:ext cx="1011600" cy="10116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A9ABA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4" name="Rectangle 43">
              <a:extLst>
                <a:ext uri="{FF2B5EF4-FFF2-40B4-BE49-F238E27FC236}">
                  <a16:creationId xmlns:a16="http://schemas.microsoft.com/office/drawing/2014/main" id="{7BEF306E-4257-5326-2352-8CD13527868F}"/>
                </a:ext>
              </a:extLst>
            </p:cNvPr>
            <p:cNvSpPr>
              <a:spLocks noChangeAspect="1"/>
            </p:cNvSpPr>
            <p:nvPr/>
          </p:nvSpPr>
          <p:spPr>
            <a:xfrm flipH="1">
              <a:off x="9851686" y="1035395"/>
              <a:ext cx="1017023" cy="1017024"/>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Freeform: Shape 44">
              <a:extLst>
                <a:ext uri="{FF2B5EF4-FFF2-40B4-BE49-F238E27FC236}">
                  <a16:creationId xmlns:a16="http://schemas.microsoft.com/office/drawing/2014/main" id="{0047B8DA-0074-D8F0-499A-F0C749E47FE2}"/>
                </a:ext>
              </a:extLst>
            </p:cNvPr>
            <p:cNvSpPr>
              <a:spLocks noChangeAspect="1"/>
            </p:cNvSpPr>
            <p:nvPr/>
          </p:nvSpPr>
          <p:spPr>
            <a:xfrm flipH="1">
              <a:off x="11179184" y="1035395"/>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47" name="Rectangle 46">
            <a:extLst>
              <a:ext uri="{FF2B5EF4-FFF2-40B4-BE49-F238E27FC236}">
                <a16:creationId xmlns:a16="http://schemas.microsoft.com/office/drawing/2014/main" id="{88649938-B6B2-E208-6BEB-58B886A16784}"/>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018160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06432B8-04ED-50D6-EE5A-D2D438E985D0}"/>
              </a:ext>
            </a:extLst>
          </p:cNvPr>
          <p:cNvSpPr>
            <a:spLocks noGrp="1"/>
          </p:cNvSpPr>
          <p:nvPr>
            <p:ph type="sldNum" sz="quarter" idx="12"/>
          </p:nvPr>
        </p:nvSpPr>
        <p:spPr/>
        <p:txBody>
          <a:bodyPr/>
          <a:lstStyle/>
          <a:p>
            <a:fld id="{2D7B0951-E7FB-4CA7-B4B9-AB2701F4DE6C}" type="slidenum">
              <a:rPr lang="cs-CZ" smtClean="0"/>
              <a:t>15</a:t>
            </a:fld>
            <a:endParaRPr lang="cs-CZ"/>
          </a:p>
        </p:txBody>
      </p:sp>
      <p:sp>
        <p:nvSpPr>
          <p:cNvPr id="5" name="Content Placeholder 4">
            <a:extLst>
              <a:ext uri="{FF2B5EF4-FFF2-40B4-BE49-F238E27FC236}">
                <a16:creationId xmlns:a16="http://schemas.microsoft.com/office/drawing/2014/main" id="{8CC6B1B9-87B5-92FF-9723-5DA95B63A02A}"/>
              </a:ext>
            </a:extLst>
          </p:cNvPr>
          <p:cNvSpPr>
            <a:spLocks noGrp="1"/>
          </p:cNvSpPr>
          <p:nvPr>
            <p:ph sz="half" idx="13"/>
          </p:nvPr>
        </p:nvSpPr>
        <p:spPr>
          <a:xfrm>
            <a:off x="860687" y="3212976"/>
            <a:ext cx="10801200" cy="2477601"/>
          </a:xfrm>
        </p:spPr>
        <p:txBody>
          <a:bodyPr/>
          <a:lstStyle/>
          <a:p>
            <a:pPr marL="342900" indent="-342900">
              <a:buFont typeface="Arial" panose="020B0604020202020204" pitchFamily="34" charset="0"/>
              <a:buChar char="•"/>
            </a:pPr>
            <a:r>
              <a:rPr lang="cs-CZ" altLang="cs-CZ" sz="2000" dirty="0"/>
              <a:t>Aktuální trendy</a:t>
            </a:r>
          </a:p>
          <a:p>
            <a:pPr marL="342900" indent="-342900">
              <a:buFont typeface="Arial" panose="020B0604020202020204" pitchFamily="34" charset="0"/>
              <a:buChar char="•"/>
            </a:pPr>
            <a:r>
              <a:rPr lang="cs-CZ" altLang="cs-CZ" sz="2000" dirty="0"/>
              <a:t>Náhrada Bílé knihy</a:t>
            </a:r>
          </a:p>
          <a:p>
            <a:endParaRPr lang="cs-CZ" altLang="cs-CZ" sz="2000" dirty="0"/>
          </a:p>
          <a:p>
            <a:pPr marL="342900" indent="-342900">
              <a:buFont typeface="Arial" panose="020B0604020202020204" pitchFamily="34" charset="0"/>
              <a:buChar char="•"/>
            </a:pPr>
            <a:r>
              <a:rPr lang="cs-CZ" altLang="cs-CZ" sz="2000" dirty="0"/>
              <a:t>Strategie</a:t>
            </a:r>
          </a:p>
          <a:p>
            <a:pPr marL="800100" lvl="1" indent="-342900">
              <a:buFont typeface="Courier New" panose="02070309020205020404" pitchFamily="49" charset="0"/>
              <a:buChar char="o"/>
            </a:pPr>
            <a:r>
              <a:rPr lang="cs-CZ" altLang="cs-CZ" sz="2000" dirty="0"/>
              <a:t>Snižovat nerovnosti ve vzdělávání</a:t>
            </a:r>
          </a:p>
          <a:p>
            <a:pPr marL="800100" lvl="1" indent="-342900">
              <a:buFont typeface="Courier New" panose="02070309020205020404" pitchFamily="49" charset="0"/>
              <a:buChar char="o"/>
            </a:pPr>
            <a:r>
              <a:rPr lang="cs-CZ" altLang="cs-CZ" sz="2000" dirty="0"/>
              <a:t>Podporovat kvalitní výuku a učitele jako její klíčový předpoklad</a:t>
            </a:r>
          </a:p>
          <a:p>
            <a:pPr marL="800100" lvl="1" indent="-342900">
              <a:buFont typeface="Courier New" panose="02070309020205020404" pitchFamily="49" charset="0"/>
              <a:buChar char="o"/>
            </a:pPr>
            <a:r>
              <a:rPr lang="cs-CZ" altLang="cs-CZ" sz="2000" dirty="0"/>
              <a:t>Odpovědně a efektivně řídit vzdělávací systém</a:t>
            </a:r>
          </a:p>
        </p:txBody>
      </p:sp>
      <p:sp>
        <p:nvSpPr>
          <p:cNvPr id="7" name="Title 6">
            <a:extLst>
              <a:ext uri="{FF2B5EF4-FFF2-40B4-BE49-F238E27FC236}">
                <a16:creationId xmlns:a16="http://schemas.microsoft.com/office/drawing/2014/main" id="{E017D159-AFA9-C05A-4B35-FBD4E36B8D38}"/>
              </a:ext>
            </a:extLst>
          </p:cNvPr>
          <p:cNvSpPr>
            <a:spLocks noGrp="1"/>
          </p:cNvSpPr>
          <p:nvPr>
            <p:ph type="title"/>
          </p:nvPr>
        </p:nvSpPr>
        <p:spPr>
          <a:xfrm>
            <a:off x="1096518" y="1331540"/>
            <a:ext cx="5143497" cy="757130"/>
          </a:xfrm>
        </p:spPr>
        <p:txBody>
          <a:bodyPr wrap="square">
            <a:spAutoFit/>
          </a:bodyPr>
          <a:lstStyle/>
          <a:p>
            <a:r>
              <a:rPr lang="cs-CZ" altLang="cs-CZ" dirty="0"/>
              <a:t>Strategie vzdělávací politiky ČR do r. 2020</a:t>
            </a:r>
            <a:endParaRPr lang="cs-CZ" dirty="0"/>
          </a:p>
        </p:txBody>
      </p:sp>
      <p:grpSp>
        <p:nvGrpSpPr>
          <p:cNvPr id="9" name="Group 8">
            <a:extLst>
              <a:ext uri="{FF2B5EF4-FFF2-40B4-BE49-F238E27FC236}">
                <a16:creationId xmlns:a16="http://schemas.microsoft.com/office/drawing/2014/main" id="{07F3EA1A-4702-C2F4-1529-91CFE45262B3}"/>
              </a:ext>
            </a:extLst>
          </p:cNvPr>
          <p:cNvGrpSpPr/>
          <p:nvPr/>
        </p:nvGrpSpPr>
        <p:grpSpPr>
          <a:xfrm>
            <a:off x="6240016" y="-1028451"/>
            <a:ext cx="5956192" cy="4089229"/>
            <a:chOff x="6240016" y="-1028451"/>
            <a:chExt cx="5956192" cy="4089229"/>
          </a:xfrm>
        </p:grpSpPr>
        <p:sp>
          <p:nvSpPr>
            <p:cNvPr id="24" name="Freeform: Shape 23">
              <a:extLst>
                <a:ext uri="{FF2B5EF4-FFF2-40B4-BE49-F238E27FC236}">
                  <a16:creationId xmlns:a16="http://schemas.microsoft.com/office/drawing/2014/main" id="{E79BFDCE-409F-32F4-D684-C84D0DDBB427}"/>
                </a:ext>
              </a:extLst>
            </p:cNvPr>
            <p:cNvSpPr>
              <a:spLocks noChangeAspect="1"/>
            </p:cNvSpPr>
            <p:nvPr/>
          </p:nvSpPr>
          <p:spPr>
            <a:xfrm>
              <a:off x="7257040" y="1035398"/>
              <a:ext cx="1017024" cy="1017022"/>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5" name="Partial Circle 24">
              <a:extLst>
                <a:ext uri="{FF2B5EF4-FFF2-40B4-BE49-F238E27FC236}">
                  <a16:creationId xmlns:a16="http://schemas.microsoft.com/office/drawing/2014/main" id="{B8C72C97-79EC-8221-7080-13CB03228DCE}"/>
                </a:ext>
              </a:extLst>
            </p:cNvPr>
            <p:cNvSpPr>
              <a:spLocks noChangeAspect="1"/>
            </p:cNvSpPr>
            <p:nvPr/>
          </p:nvSpPr>
          <p:spPr>
            <a:xfrm>
              <a:off x="7250378" y="-1028451"/>
              <a:ext cx="2056899" cy="2056902"/>
            </a:xfrm>
            <a:prstGeom prst="pie">
              <a:avLst>
                <a:gd name="adj1" fmla="val 0"/>
                <a:gd name="adj2" fmla="val 5400000"/>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6" name="Freeform: Shape 25">
              <a:extLst>
                <a:ext uri="{FF2B5EF4-FFF2-40B4-BE49-F238E27FC236}">
                  <a16:creationId xmlns:a16="http://schemas.microsoft.com/office/drawing/2014/main" id="{14BB6FB0-DCB7-645F-CCC7-19179202F3C9}"/>
                </a:ext>
              </a:extLst>
            </p:cNvPr>
            <p:cNvSpPr>
              <a:spLocks noChangeAspect="1"/>
            </p:cNvSpPr>
            <p:nvPr/>
          </p:nvSpPr>
          <p:spPr>
            <a:xfrm>
              <a:off x="6240016" y="2043755"/>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0" name="Freeform: Shape 39">
              <a:extLst>
                <a:ext uri="{FF2B5EF4-FFF2-40B4-BE49-F238E27FC236}">
                  <a16:creationId xmlns:a16="http://schemas.microsoft.com/office/drawing/2014/main" id="{DF8BAD53-7FFD-03D9-B746-9DE40A3D764A}"/>
                </a:ext>
              </a:extLst>
            </p:cNvPr>
            <p:cNvSpPr>
              <a:spLocks noChangeAspect="1"/>
            </p:cNvSpPr>
            <p:nvPr/>
          </p:nvSpPr>
          <p:spPr>
            <a:xfrm flipH="1">
              <a:off x="8571568" y="1040820"/>
              <a:ext cx="1011600" cy="10116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A9ABA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4" name="Rectangle 43">
              <a:extLst>
                <a:ext uri="{FF2B5EF4-FFF2-40B4-BE49-F238E27FC236}">
                  <a16:creationId xmlns:a16="http://schemas.microsoft.com/office/drawing/2014/main" id="{7BEF306E-4257-5326-2352-8CD13527868F}"/>
                </a:ext>
              </a:extLst>
            </p:cNvPr>
            <p:cNvSpPr>
              <a:spLocks noChangeAspect="1"/>
            </p:cNvSpPr>
            <p:nvPr/>
          </p:nvSpPr>
          <p:spPr>
            <a:xfrm flipH="1">
              <a:off x="9851686" y="1035395"/>
              <a:ext cx="1017023" cy="1017024"/>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Freeform: Shape 44">
              <a:extLst>
                <a:ext uri="{FF2B5EF4-FFF2-40B4-BE49-F238E27FC236}">
                  <a16:creationId xmlns:a16="http://schemas.microsoft.com/office/drawing/2014/main" id="{0047B8DA-0074-D8F0-499A-F0C749E47FE2}"/>
                </a:ext>
              </a:extLst>
            </p:cNvPr>
            <p:cNvSpPr>
              <a:spLocks noChangeAspect="1"/>
            </p:cNvSpPr>
            <p:nvPr/>
          </p:nvSpPr>
          <p:spPr>
            <a:xfrm flipH="1">
              <a:off x="11179184" y="1035395"/>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47" name="Rectangle 46">
            <a:extLst>
              <a:ext uri="{FF2B5EF4-FFF2-40B4-BE49-F238E27FC236}">
                <a16:creationId xmlns:a16="http://schemas.microsoft.com/office/drawing/2014/main" id="{88649938-B6B2-E208-6BEB-58B886A16784}"/>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080392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06432B8-04ED-50D6-EE5A-D2D438E985D0}"/>
              </a:ext>
            </a:extLst>
          </p:cNvPr>
          <p:cNvSpPr>
            <a:spLocks noGrp="1"/>
          </p:cNvSpPr>
          <p:nvPr>
            <p:ph type="sldNum" sz="quarter" idx="12"/>
          </p:nvPr>
        </p:nvSpPr>
        <p:spPr/>
        <p:txBody>
          <a:bodyPr/>
          <a:lstStyle/>
          <a:p>
            <a:fld id="{2D7B0951-E7FB-4CA7-B4B9-AB2701F4DE6C}" type="slidenum">
              <a:rPr lang="cs-CZ" smtClean="0"/>
              <a:t>16</a:t>
            </a:fld>
            <a:endParaRPr lang="cs-CZ"/>
          </a:p>
        </p:txBody>
      </p:sp>
      <p:sp>
        <p:nvSpPr>
          <p:cNvPr id="7" name="Title 6">
            <a:extLst>
              <a:ext uri="{FF2B5EF4-FFF2-40B4-BE49-F238E27FC236}">
                <a16:creationId xmlns:a16="http://schemas.microsoft.com/office/drawing/2014/main" id="{E017D159-AFA9-C05A-4B35-FBD4E36B8D38}"/>
              </a:ext>
            </a:extLst>
          </p:cNvPr>
          <p:cNvSpPr>
            <a:spLocks noGrp="1"/>
          </p:cNvSpPr>
          <p:nvPr>
            <p:ph type="title"/>
          </p:nvPr>
        </p:nvSpPr>
        <p:spPr>
          <a:xfrm>
            <a:off x="1096518" y="1331540"/>
            <a:ext cx="5143497" cy="757130"/>
          </a:xfrm>
        </p:spPr>
        <p:txBody>
          <a:bodyPr wrap="square">
            <a:spAutoFit/>
          </a:bodyPr>
          <a:lstStyle/>
          <a:p>
            <a:r>
              <a:rPr lang="cs-CZ" altLang="cs-CZ" dirty="0"/>
              <a:t>Strategie vzdělávací politiky ČR do r. 2030+</a:t>
            </a:r>
            <a:endParaRPr lang="cs-CZ" dirty="0"/>
          </a:p>
        </p:txBody>
      </p:sp>
      <p:grpSp>
        <p:nvGrpSpPr>
          <p:cNvPr id="9" name="Group 8">
            <a:extLst>
              <a:ext uri="{FF2B5EF4-FFF2-40B4-BE49-F238E27FC236}">
                <a16:creationId xmlns:a16="http://schemas.microsoft.com/office/drawing/2014/main" id="{07F3EA1A-4702-C2F4-1529-91CFE45262B3}"/>
              </a:ext>
            </a:extLst>
          </p:cNvPr>
          <p:cNvGrpSpPr/>
          <p:nvPr/>
        </p:nvGrpSpPr>
        <p:grpSpPr>
          <a:xfrm>
            <a:off x="6240016" y="-1028451"/>
            <a:ext cx="5956192" cy="4089229"/>
            <a:chOff x="6240016" y="-1028451"/>
            <a:chExt cx="5956192" cy="4089229"/>
          </a:xfrm>
        </p:grpSpPr>
        <p:sp>
          <p:nvSpPr>
            <p:cNvPr id="24" name="Freeform: Shape 23">
              <a:extLst>
                <a:ext uri="{FF2B5EF4-FFF2-40B4-BE49-F238E27FC236}">
                  <a16:creationId xmlns:a16="http://schemas.microsoft.com/office/drawing/2014/main" id="{E79BFDCE-409F-32F4-D684-C84D0DDBB427}"/>
                </a:ext>
              </a:extLst>
            </p:cNvPr>
            <p:cNvSpPr>
              <a:spLocks noChangeAspect="1"/>
            </p:cNvSpPr>
            <p:nvPr/>
          </p:nvSpPr>
          <p:spPr>
            <a:xfrm>
              <a:off x="7257040" y="1035398"/>
              <a:ext cx="1017024" cy="1017022"/>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5" name="Partial Circle 24">
              <a:extLst>
                <a:ext uri="{FF2B5EF4-FFF2-40B4-BE49-F238E27FC236}">
                  <a16:creationId xmlns:a16="http://schemas.microsoft.com/office/drawing/2014/main" id="{B8C72C97-79EC-8221-7080-13CB03228DCE}"/>
                </a:ext>
              </a:extLst>
            </p:cNvPr>
            <p:cNvSpPr>
              <a:spLocks noChangeAspect="1"/>
            </p:cNvSpPr>
            <p:nvPr/>
          </p:nvSpPr>
          <p:spPr>
            <a:xfrm>
              <a:off x="7250378" y="-1028451"/>
              <a:ext cx="2056899" cy="2056902"/>
            </a:xfrm>
            <a:prstGeom prst="pie">
              <a:avLst>
                <a:gd name="adj1" fmla="val 0"/>
                <a:gd name="adj2" fmla="val 5400000"/>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6" name="Freeform: Shape 25">
              <a:extLst>
                <a:ext uri="{FF2B5EF4-FFF2-40B4-BE49-F238E27FC236}">
                  <a16:creationId xmlns:a16="http://schemas.microsoft.com/office/drawing/2014/main" id="{14BB6FB0-DCB7-645F-CCC7-19179202F3C9}"/>
                </a:ext>
              </a:extLst>
            </p:cNvPr>
            <p:cNvSpPr>
              <a:spLocks noChangeAspect="1"/>
            </p:cNvSpPr>
            <p:nvPr/>
          </p:nvSpPr>
          <p:spPr>
            <a:xfrm>
              <a:off x="6240016" y="2043755"/>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0" name="Freeform: Shape 39">
              <a:extLst>
                <a:ext uri="{FF2B5EF4-FFF2-40B4-BE49-F238E27FC236}">
                  <a16:creationId xmlns:a16="http://schemas.microsoft.com/office/drawing/2014/main" id="{DF8BAD53-7FFD-03D9-B746-9DE40A3D764A}"/>
                </a:ext>
              </a:extLst>
            </p:cNvPr>
            <p:cNvSpPr>
              <a:spLocks noChangeAspect="1"/>
            </p:cNvSpPr>
            <p:nvPr/>
          </p:nvSpPr>
          <p:spPr>
            <a:xfrm flipH="1">
              <a:off x="8571568" y="1040820"/>
              <a:ext cx="1011600" cy="10116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A9ABA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4" name="Rectangle 43">
              <a:extLst>
                <a:ext uri="{FF2B5EF4-FFF2-40B4-BE49-F238E27FC236}">
                  <a16:creationId xmlns:a16="http://schemas.microsoft.com/office/drawing/2014/main" id="{7BEF306E-4257-5326-2352-8CD13527868F}"/>
                </a:ext>
              </a:extLst>
            </p:cNvPr>
            <p:cNvSpPr>
              <a:spLocks noChangeAspect="1"/>
            </p:cNvSpPr>
            <p:nvPr/>
          </p:nvSpPr>
          <p:spPr>
            <a:xfrm flipH="1">
              <a:off x="9851686" y="1035395"/>
              <a:ext cx="1017023" cy="1017024"/>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Freeform: Shape 44">
              <a:extLst>
                <a:ext uri="{FF2B5EF4-FFF2-40B4-BE49-F238E27FC236}">
                  <a16:creationId xmlns:a16="http://schemas.microsoft.com/office/drawing/2014/main" id="{0047B8DA-0074-D8F0-499A-F0C749E47FE2}"/>
                </a:ext>
              </a:extLst>
            </p:cNvPr>
            <p:cNvSpPr>
              <a:spLocks noChangeAspect="1"/>
            </p:cNvSpPr>
            <p:nvPr/>
          </p:nvSpPr>
          <p:spPr>
            <a:xfrm flipH="1">
              <a:off x="11179184" y="1035395"/>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47" name="Rectangle 46">
            <a:extLst>
              <a:ext uri="{FF2B5EF4-FFF2-40B4-BE49-F238E27FC236}">
                <a16:creationId xmlns:a16="http://schemas.microsoft.com/office/drawing/2014/main" id="{88649938-B6B2-E208-6BEB-58B886A16784}"/>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Freeform 106">
            <a:extLst>
              <a:ext uri="{FF2B5EF4-FFF2-40B4-BE49-F238E27FC236}">
                <a16:creationId xmlns:a16="http://schemas.microsoft.com/office/drawing/2014/main" id="{6B5ACE83-72B9-2337-731D-E2FA03DF3C95}"/>
              </a:ext>
            </a:extLst>
          </p:cNvPr>
          <p:cNvSpPr>
            <a:spLocks noEditPoints="1"/>
          </p:cNvSpPr>
          <p:nvPr/>
        </p:nvSpPr>
        <p:spPr bwMode="auto">
          <a:xfrm>
            <a:off x="3215680" y="3663566"/>
            <a:ext cx="1296144" cy="1271558"/>
          </a:xfrm>
          <a:custGeom>
            <a:avLst/>
            <a:gdLst>
              <a:gd name="T0" fmla="*/ 2295 w 2461"/>
              <a:gd name="T1" fmla="*/ 82 h 2420"/>
              <a:gd name="T2" fmla="*/ 2452 w 2461"/>
              <a:gd name="T3" fmla="*/ 328 h 2420"/>
              <a:gd name="T4" fmla="*/ 2401 w 2461"/>
              <a:gd name="T5" fmla="*/ 625 h 2420"/>
              <a:gd name="T6" fmla="*/ 2171 w 2461"/>
              <a:gd name="T7" fmla="*/ 805 h 2420"/>
              <a:gd name="T8" fmla="*/ 1250 w 2461"/>
              <a:gd name="T9" fmla="*/ 1009 h 2420"/>
              <a:gd name="T10" fmla="*/ 1182 w 2461"/>
              <a:gd name="T11" fmla="*/ 815 h 2420"/>
              <a:gd name="T12" fmla="*/ 935 w 2461"/>
              <a:gd name="T13" fmla="*/ 658 h 2420"/>
              <a:gd name="T14" fmla="*/ 855 w 2461"/>
              <a:gd name="T15" fmla="*/ 369 h 2420"/>
              <a:gd name="T16" fmla="*/ 989 w 2461"/>
              <a:gd name="T17" fmla="*/ 107 h 2420"/>
              <a:gd name="T18" fmla="*/ 1265 w 2461"/>
              <a:gd name="T19" fmla="*/ 0 h 2420"/>
              <a:gd name="T20" fmla="*/ 1081 w 2461"/>
              <a:gd name="T21" fmla="*/ 165 h 2420"/>
              <a:gd name="T22" fmla="*/ 963 w 2461"/>
              <a:gd name="T23" fmla="*/ 349 h 2420"/>
              <a:gd name="T24" fmla="*/ 1001 w 2461"/>
              <a:gd name="T25" fmla="*/ 572 h 2420"/>
              <a:gd name="T26" fmla="*/ 1174 w 2461"/>
              <a:gd name="T27" fmla="*/ 706 h 2420"/>
              <a:gd name="T28" fmla="*/ 1402 w 2461"/>
              <a:gd name="T29" fmla="*/ 758 h 2420"/>
              <a:gd name="T30" fmla="*/ 2126 w 2461"/>
              <a:gd name="T31" fmla="*/ 711 h 2420"/>
              <a:gd name="T32" fmla="*/ 2305 w 2461"/>
              <a:gd name="T33" fmla="*/ 584 h 2420"/>
              <a:gd name="T34" fmla="*/ 2354 w 2461"/>
              <a:gd name="T35" fmla="*/ 365 h 2420"/>
              <a:gd name="T36" fmla="*/ 2245 w 2461"/>
              <a:gd name="T37" fmla="*/ 173 h 2420"/>
              <a:gd name="T38" fmla="*/ 1455 w 2461"/>
              <a:gd name="T39" fmla="*/ 339 h 2420"/>
              <a:gd name="T40" fmla="*/ 1520 w 2461"/>
              <a:gd name="T41" fmla="*/ 421 h 2420"/>
              <a:gd name="T42" fmla="*/ 1444 w 2461"/>
              <a:gd name="T43" fmla="*/ 494 h 2420"/>
              <a:gd name="T44" fmla="*/ 1364 w 2461"/>
              <a:gd name="T45" fmla="*/ 426 h 2420"/>
              <a:gd name="T46" fmla="*/ 1424 w 2461"/>
              <a:gd name="T47" fmla="*/ 340 h 2420"/>
              <a:gd name="T48" fmla="*/ 1728 w 2461"/>
              <a:gd name="T49" fmla="*/ 384 h 2420"/>
              <a:gd name="T50" fmla="*/ 1696 w 2461"/>
              <a:gd name="T51" fmla="*/ 484 h 2420"/>
              <a:gd name="T52" fmla="*/ 1592 w 2461"/>
              <a:gd name="T53" fmla="*/ 461 h 2420"/>
              <a:gd name="T54" fmla="*/ 1606 w 2461"/>
              <a:gd name="T55" fmla="*/ 356 h 2420"/>
              <a:gd name="T56" fmla="*/ 1921 w 2461"/>
              <a:gd name="T57" fmla="*/ 355 h 2420"/>
              <a:gd name="T58" fmla="*/ 1938 w 2461"/>
              <a:gd name="T59" fmla="*/ 459 h 2420"/>
              <a:gd name="T60" fmla="*/ 1836 w 2461"/>
              <a:gd name="T61" fmla="*/ 485 h 2420"/>
              <a:gd name="T62" fmla="*/ 1799 w 2461"/>
              <a:gd name="T63" fmla="*/ 387 h 2420"/>
              <a:gd name="T64" fmla="*/ 731 w 2461"/>
              <a:gd name="T65" fmla="*/ 775 h 2420"/>
              <a:gd name="T66" fmla="*/ 1006 w 2461"/>
              <a:gd name="T67" fmla="*/ 880 h 2420"/>
              <a:gd name="T68" fmla="*/ 1137 w 2461"/>
              <a:gd name="T69" fmla="*/ 1140 h 2420"/>
              <a:gd name="T70" fmla="*/ 1058 w 2461"/>
              <a:gd name="T71" fmla="*/ 1427 h 2420"/>
              <a:gd name="T72" fmla="*/ 814 w 2461"/>
              <a:gd name="T73" fmla="*/ 1581 h 2420"/>
              <a:gd name="T74" fmla="*/ 520 w 2461"/>
              <a:gd name="T75" fmla="*/ 1531 h 2420"/>
              <a:gd name="T76" fmla="*/ 341 w 2461"/>
              <a:gd name="T77" fmla="*/ 1303 h 2420"/>
              <a:gd name="T78" fmla="*/ 364 w 2461"/>
              <a:gd name="T79" fmla="*/ 1005 h 2420"/>
              <a:gd name="T80" fmla="*/ 572 w 2461"/>
              <a:gd name="T81" fmla="*/ 806 h 2420"/>
              <a:gd name="T82" fmla="*/ 877 w 2461"/>
              <a:gd name="T83" fmla="*/ 915 h 2420"/>
              <a:gd name="T84" fmla="*/ 656 w 2461"/>
              <a:gd name="T85" fmla="*/ 887 h 2420"/>
              <a:gd name="T86" fmla="*/ 478 w 2461"/>
              <a:gd name="T87" fmla="*/ 1012 h 2420"/>
              <a:gd name="T88" fmla="*/ 430 w 2461"/>
              <a:gd name="T89" fmla="*/ 1229 h 2420"/>
              <a:gd name="T90" fmla="*/ 538 w 2461"/>
              <a:gd name="T91" fmla="*/ 1417 h 2420"/>
              <a:gd name="T92" fmla="*/ 747 w 2461"/>
              <a:gd name="T93" fmla="*/ 1486 h 2420"/>
              <a:gd name="T94" fmla="*/ 947 w 2461"/>
              <a:gd name="T95" fmla="*/ 1397 h 2420"/>
              <a:gd name="T96" fmla="*/ 1036 w 2461"/>
              <a:gd name="T97" fmla="*/ 1198 h 2420"/>
              <a:gd name="T98" fmla="*/ 966 w 2461"/>
              <a:gd name="T99" fmla="*/ 989 h 2420"/>
              <a:gd name="T100" fmla="*/ 8 w 2461"/>
              <a:gd name="T101" fmla="*/ 2256 h 2420"/>
              <a:gd name="T102" fmla="*/ 267 w 2461"/>
              <a:gd name="T103" fmla="*/ 1804 h 2420"/>
              <a:gd name="T104" fmla="*/ 769 w 2461"/>
              <a:gd name="T105" fmla="*/ 1638 h 2420"/>
              <a:gd name="T106" fmla="*/ 1249 w 2461"/>
              <a:gd name="T107" fmla="*/ 1851 h 2420"/>
              <a:gd name="T108" fmla="*/ 1462 w 2461"/>
              <a:gd name="T109" fmla="*/ 2330 h 2420"/>
              <a:gd name="T110" fmla="*/ 1345 w 2461"/>
              <a:gd name="T111" fmla="*/ 2232 h 2420"/>
              <a:gd name="T112" fmla="*/ 1131 w 2461"/>
              <a:gd name="T113" fmla="*/ 1884 h 2420"/>
              <a:gd name="T114" fmla="*/ 699 w 2461"/>
              <a:gd name="T115" fmla="*/ 1741 h 2420"/>
              <a:gd name="T116" fmla="*/ 288 w 2461"/>
              <a:gd name="T117" fmla="*/ 1925 h 2420"/>
              <a:gd name="T118" fmla="*/ 109 w 2461"/>
              <a:gd name="T119" fmla="*/ 2288 h 2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461" h="2420">
                <a:moveTo>
                  <a:pt x="1265" y="0"/>
                </a:moveTo>
                <a:lnTo>
                  <a:pt x="2049" y="0"/>
                </a:lnTo>
                <a:lnTo>
                  <a:pt x="2070" y="0"/>
                </a:lnTo>
                <a:lnTo>
                  <a:pt x="2091" y="2"/>
                </a:lnTo>
                <a:lnTo>
                  <a:pt x="2111" y="4"/>
                </a:lnTo>
                <a:lnTo>
                  <a:pt x="2132" y="8"/>
                </a:lnTo>
                <a:lnTo>
                  <a:pt x="2152" y="12"/>
                </a:lnTo>
                <a:lnTo>
                  <a:pt x="2171" y="19"/>
                </a:lnTo>
                <a:lnTo>
                  <a:pt x="2190" y="25"/>
                </a:lnTo>
                <a:lnTo>
                  <a:pt x="2209" y="32"/>
                </a:lnTo>
                <a:lnTo>
                  <a:pt x="2227" y="41"/>
                </a:lnTo>
                <a:lnTo>
                  <a:pt x="2245" y="49"/>
                </a:lnTo>
                <a:lnTo>
                  <a:pt x="2263" y="60"/>
                </a:lnTo>
                <a:lnTo>
                  <a:pt x="2279" y="70"/>
                </a:lnTo>
                <a:lnTo>
                  <a:pt x="2295" y="82"/>
                </a:lnTo>
                <a:lnTo>
                  <a:pt x="2311" y="93"/>
                </a:lnTo>
                <a:lnTo>
                  <a:pt x="2326" y="107"/>
                </a:lnTo>
                <a:lnTo>
                  <a:pt x="2340" y="121"/>
                </a:lnTo>
                <a:lnTo>
                  <a:pt x="2353" y="135"/>
                </a:lnTo>
                <a:lnTo>
                  <a:pt x="2367" y="150"/>
                </a:lnTo>
                <a:lnTo>
                  <a:pt x="2379" y="165"/>
                </a:lnTo>
                <a:lnTo>
                  <a:pt x="2390" y="182"/>
                </a:lnTo>
                <a:lnTo>
                  <a:pt x="2401" y="199"/>
                </a:lnTo>
                <a:lnTo>
                  <a:pt x="2411" y="216"/>
                </a:lnTo>
                <a:lnTo>
                  <a:pt x="2421" y="234"/>
                </a:lnTo>
                <a:lnTo>
                  <a:pt x="2428" y="251"/>
                </a:lnTo>
                <a:lnTo>
                  <a:pt x="2436" y="270"/>
                </a:lnTo>
                <a:lnTo>
                  <a:pt x="2443" y="289"/>
                </a:lnTo>
                <a:lnTo>
                  <a:pt x="2448" y="309"/>
                </a:lnTo>
                <a:lnTo>
                  <a:pt x="2452" y="328"/>
                </a:lnTo>
                <a:lnTo>
                  <a:pt x="2457" y="349"/>
                </a:lnTo>
                <a:lnTo>
                  <a:pt x="2459" y="369"/>
                </a:lnTo>
                <a:lnTo>
                  <a:pt x="2461" y="390"/>
                </a:lnTo>
                <a:lnTo>
                  <a:pt x="2461" y="411"/>
                </a:lnTo>
                <a:lnTo>
                  <a:pt x="2461" y="433"/>
                </a:lnTo>
                <a:lnTo>
                  <a:pt x="2459" y="454"/>
                </a:lnTo>
                <a:lnTo>
                  <a:pt x="2457" y="474"/>
                </a:lnTo>
                <a:lnTo>
                  <a:pt x="2452" y="495"/>
                </a:lnTo>
                <a:lnTo>
                  <a:pt x="2448" y="515"/>
                </a:lnTo>
                <a:lnTo>
                  <a:pt x="2443" y="534"/>
                </a:lnTo>
                <a:lnTo>
                  <a:pt x="2436" y="553"/>
                </a:lnTo>
                <a:lnTo>
                  <a:pt x="2428" y="572"/>
                </a:lnTo>
                <a:lnTo>
                  <a:pt x="2421" y="589"/>
                </a:lnTo>
                <a:lnTo>
                  <a:pt x="2411" y="607"/>
                </a:lnTo>
                <a:lnTo>
                  <a:pt x="2401" y="625"/>
                </a:lnTo>
                <a:lnTo>
                  <a:pt x="2390" y="641"/>
                </a:lnTo>
                <a:lnTo>
                  <a:pt x="2379" y="658"/>
                </a:lnTo>
                <a:lnTo>
                  <a:pt x="2367" y="674"/>
                </a:lnTo>
                <a:lnTo>
                  <a:pt x="2353" y="688"/>
                </a:lnTo>
                <a:lnTo>
                  <a:pt x="2340" y="702"/>
                </a:lnTo>
                <a:lnTo>
                  <a:pt x="2326" y="716"/>
                </a:lnTo>
                <a:lnTo>
                  <a:pt x="2311" y="729"/>
                </a:lnTo>
                <a:lnTo>
                  <a:pt x="2295" y="741"/>
                </a:lnTo>
                <a:lnTo>
                  <a:pt x="2279" y="753"/>
                </a:lnTo>
                <a:lnTo>
                  <a:pt x="2263" y="763"/>
                </a:lnTo>
                <a:lnTo>
                  <a:pt x="2245" y="774"/>
                </a:lnTo>
                <a:lnTo>
                  <a:pt x="2227" y="783"/>
                </a:lnTo>
                <a:lnTo>
                  <a:pt x="2209" y="791"/>
                </a:lnTo>
                <a:lnTo>
                  <a:pt x="2190" y="798"/>
                </a:lnTo>
                <a:lnTo>
                  <a:pt x="2171" y="805"/>
                </a:lnTo>
                <a:lnTo>
                  <a:pt x="2152" y="811"/>
                </a:lnTo>
                <a:lnTo>
                  <a:pt x="2132" y="815"/>
                </a:lnTo>
                <a:lnTo>
                  <a:pt x="2111" y="819"/>
                </a:lnTo>
                <a:lnTo>
                  <a:pt x="2091" y="821"/>
                </a:lnTo>
                <a:lnTo>
                  <a:pt x="2070" y="823"/>
                </a:lnTo>
                <a:lnTo>
                  <a:pt x="2049" y="823"/>
                </a:lnTo>
                <a:lnTo>
                  <a:pt x="1612" y="823"/>
                </a:lnTo>
                <a:lnTo>
                  <a:pt x="1314" y="1016"/>
                </a:lnTo>
                <a:lnTo>
                  <a:pt x="1305" y="1021"/>
                </a:lnTo>
                <a:lnTo>
                  <a:pt x="1295" y="1023"/>
                </a:lnTo>
                <a:lnTo>
                  <a:pt x="1286" y="1024"/>
                </a:lnTo>
                <a:lnTo>
                  <a:pt x="1275" y="1023"/>
                </a:lnTo>
                <a:lnTo>
                  <a:pt x="1266" y="1020"/>
                </a:lnTo>
                <a:lnTo>
                  <a:pt x="1257" y="1015"/>
                </a:lnTo>
                <a:lnTo>
                  <a:pt x="1250" y="1009"/>
                </a:lnTo>
                <a:lnTo>
                  <a:pt x="1243" y="1000"/>
                </a:lnTo>
                <a:lnTo>
                  <a:pt x="1240" y="995"/>
                </a:lnTo>
                <a:lnTo>
                  <a:pt x="1238" y="990"/>
                </a:lnTo>
                <a:lnTo>
                  <a:pt x="1236" y="984"/>
                </a:lnTo>
                <a:lnTo>
                  <a:pt x="1235" y="979"/>
                </a:lnTo>
                <a:lnTo>
                  <a:pt x="1235" y="973"/>
                </a:lnTo>
                <a:lnTo>
                  <a:pt x="1235" y="967"/>
                </a:lnTo>
                <a:lnTo>
                  <a:pt x="1236" y="962"/>
                </a:lnTo>
                <a:lnTo>
                  <a:pt x="1237" y="957"/>
                </a:lnTo>
                <a:lnTo>
                  <a:pt x="1281" y="823"/>
                </a:lnTo>
                <a:lnTo>
                  <a:pt x="1265" y="823"/>
                </a:lnTo>
                <a:lnTo>
                  <a:pt x="1244" y="823"/>
                </a:lnTo>
                <a:lnTo>
                  <a:pt x="1224" y="821"/>
                </a:lnTo>
                <a:lnTo>
                  <a:pt x="1203" y="819"/>
                </a:lnTo>
                <a:lnTo>
                  <a:pt x="1182" y="815"/>
                </a:lnTo>
                <a:lnTo>
                  <a:pt x="1162" y="811"/>
                </a:lnTo>
                <a:lnTo>
                  <a:pt x="1142" y="805"/>
                </a:lnTo>
                <a:lnTo>
                  <a:pt x="1123" y="798"/>
                </a:lnTo>
                <a:lnTo>
                  <a:pt x="1106" y="791"/>
                </a:lnTo>
                <a:lnTo>
                  <a:pt x="1087" y="783"/>
                </a:lnTo>
                <a:lnTo>
                  <a:pt x="1069" y="774"/>
                </a:lnTo>
                <a:lnTo>
                  <a:pt x="1052" y="763"/>
                </a:lnTo>
                <a:lnTo>
                  <a:pt x="1035" y="753"/>
                </a:lnTo>
                <a:lnTo>
                  <a:pt x="1019" y="741"/>
                </a:lnTo>
                <a:lnTo>
                  <a:pt x="1003" y="729"/>
                </a:lnTo>
                <a:lnTo>
                  <a:pt x="989" y="716"/>
                </a:lnTo>
                <a:lnTo>
                  <a:pt x="974" y="702"/>
                </a:lnTo>
                <a:lnTo>
                  <a:pt x="960" y="688"/>
                </a:lnTo>
                <a:lnTo>
                  <a:pt x="947" y="674"/>
                </a:lnTo>
                <a:lnTo>
                  <a:pt x="935" y="658"/>
                </a:lnTo>
                <a:lnTo>
                  <a:pt x="923" y="641"/>
                </a:lnTo>
                <a:lnTo>
                  <a:pt x="913" y="625"/>
                </a:lnTo>
                <a:lnTo>
                  <a:pt x="903" y="607"/>
                </a:lnTo>
                <a:lnTo>
                  <a:pt x="894" y="589"/>
                </a:lnTo>
                <a:lnTo>
                  <a:pt x="885" y="572"/>
                </a:lnTo>
                <a:lnTo>
                  <a:pt x="878" y="553"/>
                </a:lnTo>
                <a:lnTo>
                  <a:pt x="872" y="534"/>
                </a:lnTo>
                <a:lnTo>
                  <a:pt x="866" y="515"/>
                </a:lnTo>
                <a:lnTo>
                  <a:pt x="861" y="495"/>
                </a:lnTo>
                <a:lnTo>
                  <a:pt x="858" y="474"/>
                </a:lnTo>
                <a:lnTo>
                  <a:pt x="855" y="454"/>
                </a:lnTo>
                <a:lnTo>
                  <a:pt x="854" y="433"/>
                </a:lnTo>
                <a:lnTo>
                  <a:pt x="853" y="411"/>
                </a:lnTo>
                <a:lnTo>
                  <a:pt x="854" y="390"/>
                </a:lnTo>
                <a:lnTo>
                  <a:pt x="855" y="369"/>
                </a:lnTo>
                <a:lnTo>
                  <a:pt x="858" y="349"/>
                </a:lnTo>
                <a:lnTo>
                  <a:pt x="861" y="328"/>
                </a:lnTo>
                <a:lnTo>
                  <a:pt x="866" y="309"/>
                </a:lnTo>
                <a:lnTo>
                  <a:pt x="872" y="289"/>
                </a:lnTo>
                <a:lnTo>
                  <a:pt x="878" y="270"/>
                </a:lnTo>
                <a:lnTo>
                  <a:pt x="885" y="251"/>
                </a:lnTo>
                <a:lnTo>
                  <a:pt x="894" y="234"/>
                </a:lnTo>
                <a:lnTo>
                  <a:pt x="903" y="216"/>
                </a:lnTo>
                <a:lnTo>
                  <a:pt x="913" y="199"/>
                </a:lnTo>
                <a:lnTo>
                  <a:pt x="923" y="182"/>
                </a:lnTo>
                <a:lnTo>
                  <a:pt x="935" y="165"/>
                </a:lnTo>
                <a:lnTo>
                  <a:pt x="947" y="150"/>
                </a:lnTo>
                <a:lnTo>
                  <a:pt x="960" y="135"/>
                </a:lnTo>
                <a:lnTo>
                  <a:pt x="974" y="121"/>
                </a:lnTo>
                <a:lnTo>
                  <a:pt x="989" y="107"/>
                </a:lnTo>
                <a:lnTo>
                  <a:pt x="1003" y="93"/>
                </a:lnTo>
                <a:lnTo>
                  <a:pt x="1019" y="82"/>
                </a:lnTo>
                <a:lnTo>
                  <a:pt x="1035" y="70"/>
                </a:lnTo>
                <a:lnTo>
                  <a:pt x="1052" y="60"/>
                </a:lnTo>
                <a:lnTo>
                  <a:pt x="1069" y="49"/>
                </a:lnTo>
                <a:lnTo>
                  <a:pt x="1087" y="41"/>
                </a:lnTo>
                <a:lnTo>
                  <a:pt x="1106" y="32"/>
                </a:lnTo>
                <a:lnTo>
                  <a:pt x="1123" y="25"/>
                </a:lnTo>
                <a:lnTo>
                  <a:pt x="1142" y="19"/>
                </a:lnTo>
                <a:lnTo>
                  <a:pt x="1162" y="12"/>
                </a:lnTo>
                <a:lnTo>
                  <a:pt x="1182" y="8"/>
                </a:lnTo>
                <a:lnTo>
                  <a:pt x="1203" y="4"/>
                </a:lnTo>
                <a:lnTo>
                  <a:pt x="1224" y="2"/>
                </a:lnTo>
                <a:lnTo>
                  <a:pt x="1244" y="0"/>
                </a:lnTo>
                <a:lnTo>
                  <a:pt x="1265" y="0"/>
                </a:lnTo>
                <a:close/>
                <a:moveTo>
                  <a:pt x="2049" y="103"/>
                </a:moveTo>
                <a:lnTo>
                  <a:pt x="1265" y="103"/>
                </a:lnTo>
                <a:lnTo>
                  <a:pt x="1249" y="104"/>
                </a:lnTo>
                <a:lnTo>
                  <a:pt x="1234" y="105"/>
                </a:lnTo>
                <a:lnTo>
                  <a:pt x="1218" y="107"/>
                </a:lnTo>
                <a:lnTo>
                  <a:pt x="1204" y="109"/>
                </a:lnTo>
                <a:lnTo>
                  <a:pt x="1189" y="112"/>
                </a:lnTo>
                <a:lnTo>
                  <a:pt x="1174" y="117"/>
                </a:lnTo>
                <a:lnTo>
                  <a:pt x="1159" y="122"/>
                </a:lnTo>
                <a:lnTo>
                  <a:pt x="1146" y="127"/>
                </a:lnTo>
                <a:lnTo>
                  <a:pt x="1132" y="133"/>
                </a:lnTo>
                <a:lnTo>
                  <a:pt x="1118" y="141"/>
                </a:lnTo>
                <a:lnTo>
                  <a:pt x="1106" y="148"/>
                </a:lnTo>
                <a:lnTo>
                  <a:pt x="1093" y="156"/>
                </a:lnTo>
                <a:lnTo>
                  <a:pt x="1081" y="165"/>
                </a:lnTo>
                <a:lnTo>
                  <a:pt x="1069" y="173"/>
                </a:lnTo>
                <a:lnTo>
                  <a:pt x="1058" y="183"/>
                </a:lnTo>
                <a:lnTo>
                  <a:pt x="1048" y="193"/>
                </a:lnTo>
                <a:lnTo>
                  <a:pt x="1037" y="204"/>
                </a:lnTo>
                <a:lnTo>
                  <a:pt x="1028" y="216"/>
                </a:lnTo>
                <a:lnTo>
                  <a:pt x="1018" y="227"/>
                </a:lnTo>
                <a:lnTo>
                  <a:pt x="1010" y="240"/>
                </a:lnTo>
                <a:lnTo>
                  <a:pt x="1001" y="252"/>
                </a:lnTo>
                <a:lnTo>
                  <a:pt x="994" y="265"/>
                </a:lnTo>
                <a:lnTo>
                  <a:pt x="988" y="278"/>
                </a:lnTo>
                <a:lnTo>
                  <a:pt x="981" y="291"/>
                </a:lnTo>
                <a:lnTo>
                  <a:pt x="975" y="306"/>
                </a:lnTo>
                <a:lnTo>
                  <a:pt x="971" y="320"/>
                </a:lnTo>
                <a:lnTo>
                  <a:pt x="966" y="335"/>
                </a:lnTo>
                <a:lnTo>
                  <a:pt x="963" y="349"/>
                </a:lnTo>
                <a:lnTo>
                  <a:pt x="960" y="365"/>
                </a:lnTo>
                <a:lnTo>
                  <a:pt x="958" y="380"/>
                </a:lnTo>
                <a:lnTo>
                  <a:pt x="957" y="396"/>
                </a:lnTo>
                <a:lnTo>
                  <a:pt x="957" y="411"/>
                </a:lnTo>
                <a:lnTo>
                  <a:pt x="957" y="427"/>
                </a:lnTo>
                <a:lnTo>
                  <a:pt x="958" y="443"/>
                </a:lnTo>
                <a:lnTo>
                  <a:pt x="960" y="459"/>
                </a:lnTo>
                <a:lnTo>
                  <a:pt x="963" y="474"/>
                </a:lnTo>
                <a:lnTo>
                  <a:pt x="966" y="488"/>
                </a:lnTo>
                <a:lnTo>
                  <a:pt x="971" y="503"/>
                </a:lnTo>
                <a:lnTo>
                  <a:pt x="975" y="517"/>
                </a:lnTo>
                <a:lnTo>
                  <a:pt x="981" y="532"/>
                </a:lnTo>
                <a:lnTo>
                  <a:pt x="988" y="545"/>
                </a:lnTo>
                <a:lnTo>
                  <a:pt x="994" y="558"/>
                </a:lnTo>
                <a:lnTo>
                  <a:pt x="1001" y="572"/>
                </a:lnTo>
                <a:lnTo>
                  <a:pt x="1010" y="584"/>
                </a:lnTo>
                <a:lnTo>
                  <a:pt x="1018" y="596"/>
                </a:lnTo>
                <a:lnTo>
                  <a:pt x="1028" y="607"/>
                </a:lnTo>
                <a:lnTo>
                  <a:pt x="1037" y="619"/>
                </a:lnTo>
                <a:lnTo>
                  <a:pt x="1048" y="629"/>
                </a:lnTo>
                <a:lnTo>
                  <a:pt x="1058" y="640"/>
                </a:lnTo>
                <a:lnTo>
                  <a:pt x="1069" y="649"/>
                </a:lnTo>
                <a:lnTo>
                  <a:pt x="1081" y="659"/>
                </a:lnTo>
                <a:lnTo>
                  <a:pt x="1093" y="667"/>
                </a:lnTo>
                <a:lnTo>
                  <a:pt x="1106" y="675"/>
                </a:lnTo>
                <a:lnTo>
                  <a:pt x="1118" y="683"/>
                </a:lnTo>
                <a:lnTo>
                  <a:pt x="1132" y="689"/>
                </a:lnTo>
                <a:lnTo>
                  <a:pt x="1146" y="696"/>
                </a:lnTo>
                <a:lnTo>
                  <a:pt x="1159" y="701"/>
                </a:lnTo>
                <a:lnTo>
                  <a:pt x="1174" y="706"/>
                </a:lnTo>
                <a:lnTo>
                  <a:pt x="1189" y="711"/>
                </a:lnTo>
                <a:lnTo>
                  <a:pt x="1204" y="714"/>
                </a:lnTo>
                <a:lnTo>
                  <a:pt x="1218" y="717"/>
                </a:lnTo>
                <a:lnTo>
                  <a:pt x="1234" y="719"/>
                </a:lnTo>
                <a:lnTo>
                  <a:pt x="1249" y="720"/>
                </a:lnTo>
                <a:lnTo>
                  <a:pt x="1265" y="720"/>
                </a:lnTo>
                <a:lnTo>
                  <a:pt x="1352" y="720"/>
                </a:lnTo>
                <a:lnTo>
                  <a:pt x="1352" y="720"/>
                </a:lnTo>
                <a:lnTo>
                  <a:pt x="1361" y="721"/>
                </a:lnTo>
                <a:lnTo>
                  <a:pt x="1368" y="723"/>
                </a:lnTo>
                <a:lnTo>
                  <a:pt x="1377" y="727"/>
                </a:lnTo>
                <a:lnTo>
                  <a:pt x="1386" y="733"/>
                </a:lnTo>
                <a:lnTo>
                  <a:pt x="1393" y="740"/>
                </a:lnTo>
                <a:lnTo>
                  <a:pt x="1399" y="748"/>
                </a:lnTo>
                <a:lnTo>
                  <a:pt x="1402" y="758"/>
                </a:lnTo>
                <a:lnTo>
                  <a:pt x="1404" y="767"/>
                </a:lnTo>
                <a:lnTo>
                  <a:pt x="1404" y="778"/>
                </a:lnTo>
                <a:lnTo>
                  <a:pt x="1402" y="787"/>
                </a:lnTo>
                <a:lnTo>
                  <a:pt x="1381" y="851"/>
                </a:lnTo>
                <a:lnTo>
                  <a:pt x="1567" y="731"/>
                </a:lnTo>
                <a:lnTo>
                  <a:pt x="1573" y="726"/>
                </a:lnTo>
                <a:lnTo>
                  <a:pt x="1582" y="723"/>
                </a:lnTo>
                <a:lnTo>
                  <a:pt x="1589" y="721"/>
                </a:lnTo>
                <a:lnTo>
                  <a:pt x="1598" y="720"/>
                </a:lnTo>
                <a:lnTo>
                  <a:pt x="2049" y="720"/>
                </a:lnTo>
                <a:lnTo>
                  <a:pt x="2065" y="720"/>
                </a:lnTo>
                <a:lnTo>
                  <a:pt x="2080" y="719"/>
                </a:lnTo>
                <a:lnTo>
                  <a:pt x="2096" y="717"/>
                </a:lnTo>
                <a:lnTo>
                  <a:pt x="2111" y="714"/>
                </a:lnTo>
                <a:lnTo>
                  <a:pt x="2126" y="711"/>
                </a:lnTo>
                <a:lnTo>
                  <a:pt x="2140" y="706"/>
                </a:lnTo>
                <a:lnTo>
                  <a:pt x="2155" y="701"/>
                </a:lnTo>
                <a:lnTo>
                  <a:pt x="2169" y="696"/>
                </a:lnTo>
                <a:lnTo>
                  <a:pt x="2183" y="689"/>
                </a:lnTo>
                <a:lnTo>
                  <a:pt x="2195" y="683"/>
                </a:lnTo>
                <a:lnTo>
                  <a:pt x="2209" y="675"/>
                </a:lnTo>
                <a:lnTo>
                  <a:pt x="2222" y="667"/>
                </a:lnTo>
                <a:lnTo>
                  <a:pt x="2233" y="659"/>
                </a:lnTo>
                <a:lnTo>
                  <a:pt x="2245" y="649"/>
                </a:lnTo>
                <a:lnTo>
                  <a:pt x="2256" y="640"/>
                </a:lnTo>
                <a:lnTo>
                  <a:pt x="2267" y="629"/>
                </a:lnTo>
                <a:lnTo>
                  <a:pt x="2277" y="619"/>
                </a:lnTo>
                <a:lnTo>
                  <a:pt x="2287" y="607"/>
                </a:lnTo>
                <a:lnTo>
                  <a:pt x="2296" y="596"/>
                </a:lnTo>
                <a:lnTo>
                  <a:pt x="2305" y="584"/>
                </a:lnTo>
                <a:lnTo>
                  <a:pt x="2312" y="572"/>
                </a:lnTo>
                <a:lnTo>
                  <a:pt x="2321" y="558"/>
                </a:lnTo>
                <a:lnTo>
                  <a:pt x="2327" y="545"/>
                </a:lnTo>
                <a:lnTo>
                  <a:pt x="2333" y="532"/>
                </a:lnTo>
                <a:lnTo>
                  <a:pt x="2339" y="517"/>
                </a:lnTo>
                <a:lnTo>
                  <a:pt x="2344" y="503"/>
                </a:lnTo>
                <a:lnTo>
                  <a:pt x="2348" y="488"/>
                </a:lnTo>
                <a:lnTo>
                  <a:pt x="2351" y="474"/>
                </a:lnTo>
                <a:lnTo>
                  <a:pt x="2354" y="459"/>
                </a:lnTo>
                <a:lnTo>
                  <a:pt x="2357" y="443"/>
                </a:lnTo>
                <a:lnTo>
                  <a:pt x="2358" y="427"/>
                </a:lnTo>
                <a:lnTo>
                  <a:pt x="2358" y="411"/>
                </a:lnTo>
                <a:lnTo>
                  <a:pt x="2358" y="396"/>
                </a:lnTo>
                <a:lnTo>
                  <a:pt x="2357" y="380"/>
                </a:lnTo>
                <a:lnTo>
                  <a:pt x="2354" y="365"/>
                </a:lnTo>
                <a:lnTo>
                  <a:pt x="2351" y="349"/>
                </a:lnTo>
                <a:lnTo>
                  <a:pt x="2348" y="335"/>
                </a:lnTo>
                <a:lnTo>
                  <a:pt x="2344" y="320"/>
                </a:lnTo>
                <a:lnTo>
                  <a:pt x="2339" y="306"/>
                </a:lnTo>
                <a:lnTo>
                  <a:pt x="2333" y="291"/>
                </a:lnTo>
                <a:lnTo>
                  <a:pt x="2327" y="278"/>
                </a:lnTo>
                <a:lnTo>
                  <a:pt x="2321" y="265"/>
                </a:lnTo>
                <a:lnTo>
                  <a:pt x="2312" y="252"/>
                </a:lnTo>
                <a:lnTo>
                  <a:pt x="2305" y="240"/>
                </a:lnTo>
                <a:lnTo>
                  <a:pt x="2296" y="227"/>
                </a:lnTo>
                <a:lnTo>
                  <a:pt x="2287" y="216"/>
                </a:lnTo>
                <a:lnTo>
                  <a:pt x="2277" y="204"/>
                </a:lnTo>
                <a:lnTo>
                  <a:pt x="2267" y="193"/>
                </a:lnTo>
                <a:lnTo>
                  <a:pt x="2256" y="183"/>
                </a:lnTo>
                <a:lnTo>
                  <a:pt x="2245" y="173"/>
                </a:lnTo>
                <a:lnTo>
                  <a:pt x="2233" y="165"/>
                </a:lnTo>
                <a:lnTo>
                  <a:pt x="2222" y="156"/>
                </a:lnTo>
                <a:lnTo>
                  <a:pt x="2209" y="148"/>
                </a:lnTo>
                <a:lnTo>
                  <a:pt x="2195" y="141"/>
                </a:lnTo>
                <a:lnTo>
                  <a:pt x="2183" y="133"/>
                </a:lnTo>
                <a:lnTo>
                  <a:pt x="2169" y="127"/>
                </a:lnTo>
                <a:lnTo>
                  <a:pt x="2155" y="122"/>
                </a:lnTo>
                <a:lnTo>
                  <a:pt x="2140" y="117"/>
                </a:lnTo>
                <a:lnTo>
                  <a:pt x="2126" y="112"/>
                </a:lnTo>
                <a:lnTo>
                  <a:pt x="2111" y="109"/>
                </a:lnTo>
                <a:lnTo>
                  <a:pt x="2096" y="107"/>
                </a:lnTo>
                <a:lnTo>
                  <a:pt x="2080" y="105"/>
                </a:lnTo>
                <a:lnTo>
                  <a:pt x="2065" y="104"/>
                </a:lnTo>
                <a:lnTo>
                  <a:pt x="2049" y="103"/>
                </a:lnTo>
                <a:close/>
                <a:moveTo>
                  <a:pt x="1455" y="339"/>
                </a:moveTo>
                <a:lnTo>
                  <a:pt x="1463" y="340"/>
                </a:lnTo>
                <a:lnTo>
                  <a:pt x="1471" y="343"/>
                </a:lnTo>
                <a:lnTo>
                  <a:pt x="1478" y="346"/>
                </a:lnTo>
                <a:lnTo>
                  <a:pt x="1485" y="350"/>
                </a:lnTo>
                <a:lnTo>
                  <a:pt x="1490" y="355"/>
                </a:lnTo>
                <a:lnTo>
                  <a:pt x="1497" y="360"/>
                </a:lnTo>
                <a:lnTo>
                  <a:pt x="1502" y="365"/>
                </a:lnTo>
                <a:lnTo>
                  <a:pt x="1506" y="370"/>
                </a:lnTo>
                <a:lnTo>
                  <a:pt x="1510" y="377"/>
                </a:lnTo>
                <a:lnTo>
                  <a:pt x="1513" y="384"/>
                </a:lnTo>
                <a:lnTo>
                  <a:pt x="1517" y="391"/>
                </a:lnTo>
                <a:lnTo>
                  <a:pt x="1519" y="398"/>
                </a:lnTo>
                <a:lnTo>
                  <a:pt x="1520" y="406"/>
                </a:lnTo>
                <a:lnTo>
                  <a:pt x="1521" y="414"/>
                </a:lnTo>
                <a:lnTo>
                  <a:pt x="1520" y="421"/>
                </a:lnTo>
                <a:lnTo>
                  <a:pt x="1519" y="429"/>
                </a:lnTo>
                <a:lnTo>
                  <a:pt x="1518" y="437"/>
                </a:lnTo>
                <a:lnTo>
                  <a:pt x="1514" y="445"/>
                </a:lnTo>
                <a:lnTo>
                  <a:pt x="1511" y="451"/>
                </a:lnTo>
                <a:lnTo>
                  <a:pt x="1508" y="459"/>
                </a:lnTo>
                <a:lnTo>
                  <a:pt x="1503" y="464"/>
                </a:lnTo>
                <a:lnTo>
                  <a:pt x="1499" y="470"/>
                </a:lnTo>
                <a:lnTo>
                  <a:pt x="1492" y="476"/>
                </a:lnTo>
                <a:lnTo>
                  <a:pt x="1487" y="480"/>
                </a:lnTo>
                <a:lnTo>
                  <a:pt x="1481" y="484"/>
                </a:lnTo>
                <a:lnTo>
                  <a:pt x="1473" y="487"/>
                </a:lnTo>
                <a:lnTo>
                  <a:pt x="1467" y="490"/>
                </a:lnTo>
                <a:lnTo>
                  <a:pt x="1460" y="493"/>
                </a:lnTo>
                <a:lnTo>
                  <a:pt x="1452" y="494"/>
                </a:lnTo>
                <a:lnTo>
                  <a:pt x="1444" y="494"/>
                </a:lnTo>
                <a:lnTo>
                  <a:pt x="1436" y="494"/>
                </a:lnTo>
                <a:lnTo>
                  <a:pt x="1428" y="493"/>
                </a:lnTo>
                <a:lnTo>
                  <a:pt x="1421" y="491"/>
                </a:lnTo>
                <a:lnTo>
                  <a:pt x="1413" y="488"/>
                </a:lnTo>
                <a:lnTo>
                  <a:pt x="1406" y="485"/>
                </a:lnTo>
                <a:lnTo>
                  <a:pt x="1400" y="482"/>
                </a:lnTo>
                <a:lnTo>
                  <a:pt x="1393" y="477"/>
                </a:lnTo>
                <a:lnTo>
                  <a:pt x="1387" y="473"/>
                </a:lnTo>
                <a:lnTo>
                  <a:pt x="1383" y="466"/>
                </a:lnTo>
                <a:lnTo>
                  <a:pt x="1377" y="461"/>
                </a:lnTo>
                <a:lnTo>
                  <a:pt x="1373" y="455"/>
                </a:lnTo>
                <a:lnTo>
                  <a:pt x="1370" y="447"/>
                </a:lnTo>
                <a:lnTo>
                  <a:pt x="1367" y="441"/>
                </a:lnTo>
                <a:lnTo>
                  <a:pt x="1366" y="434"/>
                </a:lnTo>
                <a:lnTo>
                  <a:pt x="1364" y="426"/>
                </a:lnTo>
                <a:lnTo>
                  <a:pt x="1364" y="418"/>
                </a:lnTo>
                <a:lnTo>
                  <a:pt x="1364" y="410"/>
                </a:lnTo>
                <a:lnTo>
                  <a:pt x="1365" y="402"/>
                </a:lnTo>
                <a:lnTo>
                  <a:pt x="1367" y="395"/>
                </a:lnTo>
                <a:lnTo>
                  <a:pt x="1369" y="387"/>
                </a:lnTo>
                <a:lnTo>
                  <a:pt x="1372" y="380"/>
                </a:lnTo>
                <a:lnTo>
                  <a:pt x="1376" y="374"/>
                </a:lnTo>
                <a:lnTo>
                  <a:pt x="1381" y="367"/>
                </a:lnTo>
                <a:lnTo>
                  <a:pt x="1386" y="361"/>
                </a:lnTo>
                <a:lnTo>
                  <a:pt x="1391" y="356"/>
                </a:lnTo>
                <a:lnTo>
                  <a:pt x="1396" y="351"/>
                </a:lnTo>
                <a:lnTo>
                  <a:pt x="1403" y="347"/>
                </a:lnTo>
                <a:lnTo>
                  <a:pt x="1410" y="344"/>
                </a:lnTo>
                <a:lnTo>
                  <a:pt x="1418" y="341"/>
                </a:lnTo>
                <a:lnTo>
                  <a:pt x="1424" y="340"/>
                </a:lnTo>
                <a:lnTo>
                  <a:pt x="1432" y="338"/>
                </a:lnTo>
                <a:lnTo>
                  <a:pt x="1440" y="338"/>
                </a:lnTo>
                <a:lnTo>
                  <a:pt x="1447" y="338"/>
                </a:lnTo>
                <a:lnTo>
                  <a:pt x="1455" y="339"/>
                </a:lnTo>
                <a:close/>
                <a:moveTo>
                  <a:pt x="1670" y="339"/>
                </a:moveTo>
                <a:lnTo>
                  <a:pt x="1679" y="340"/>
                </a:lnTo>
                <a:lnTo>
                  <a:pt x="1686" y="343"/>
                </a:lnTo>
                <a:lnTo>
                  <a:pt x="1693" y="346"/>
                </a:lnTo>
                <a:lnTo>
                  <a:pt x="1700" y="350"/>
                </a:lnTo>
                <a:lnTo>
                  <a:pt x="1706" y="355"/>
                </a:lnTo>
                <a:lnTo>
                  <a:pt x="1712" y="360"/>
                </a:lnTo>
                <a:lnTo>
                  <a:pt x="1717" y="365"/>
                </a:lnTo>
                <a:lnTo>
                  <a:pt x="1721" y="370"/>
                </a:lnTo>
                <a:lnTo>
                  <a:pt x="1725" y="377"/>
                </a:lnTo>
                <a:lnTo>
                  <a:pt x="1728" y="384"/>
                </a:lnTo>
                <a:lnTo>
                  <a:pt x="1732" y="391"/>
                </a:lnTo>
                <a:lnTo>
                  <a:pt x="1734" y="398"/>
                </a:lnTo>
                <a:lnTo>
                  <a:pt x="1735" y="406"/>
                </a:lnTo>
                <a:lnTo>
                  <a:pt x="1736" y="414"/>
                </a:lnTo>
                <a:lnTo>
                  <a:pt x="1736" y="421"/>
                </a:lnTo>
                <a:lnTo>
                  <a:pt x="1735" y="429"/>
                </a:lnTo>
                <a:lnTo>
                  <a:pt x="1733" y="437"/>
                </a:lnTo>
                <a:lnTo>
                  <a:pt x="1729" y="445"/>
                </a:lnTo>
                <a:lnTo>
                  <a:pt x="1726" y="451"/>
                </a:lnTo>
                <a:lnTo>
                  <a:pt x="1723" y="459"/>
                </a:lnTo>
                <a:lnTo>
                  <a:pt x="1719" y="464"/>
                </a:lnTo>
                <a:lnTo>
                  <a:pt x="1714" y="470"/>
                </a:lnTo>
                <a:lnTo>
                  <a:pt x="1708" y="476"/>
                </a:lnTo>
                <a:lnTo>
                  <a:pt x="1702" y="480"/>
                </a:lnTo>
                <a:lnTo>
                  <a:pt x="1696" y="484"/>
                </a:lnTo>
                <a:lnTo>
                  <a:pt x="1689" y="487"/>
                </a:lnTo>
                <a:lnTo>
                  <a:pt x="1682" y="490"/>
                </a:lnTo>
                <a:lnTo>
                  <a:pt x="1675" y="493"/>
                </a:lnTo>
                <a:lnTo>
                  <a:pt x="1667" y="494"/>
                </a:lnTo>
                <a:lnTo>
                  <a:pt x="1659" y="494"/>
                </a:lnTo>
                <a:lnTo>
                  <a:pt x="1651" y="494"/>
                </a:lnTo>
                <a:lnTo>
                  <a:pt x="1643" y="493"/>
                </a:lnTo>
                <a:lnTo>
                  <a:pt x="1636" y="491"/>
                </a:lnTo>
                <a:lnTo>
                  <a:pt x="1628" y="488"/>
                </a:lnTo>
                <a:lnTo>
                  <a:pt x="1621" y="485"/>
                </a:lnTo>
                <a:lnTo>
                  <a:pt x="1615" y="482"/>
                </a:lnTo>
                <a:lnTo>
                  <a:pt x="1608" y="477"/>
                </a:lnTo>
                <a:lnTo>
                  <a:pt x="1603" y="473"/>
                </a:lnTo>
                <a:lnTo>
                  <a:pt x="1598" y="466"/>
                </a:lnTo>
                <a:lnTo>
                  <a:pt x="1592" y="461"/>
                </a:lnTo>
                <a:lnTo>
                  <a:pt x="1589" y="455"/>
                </a:lnTo>
                <a:lnTo>
                  <a:pt x="1585" y="447"/>
                </a:lnTo>
                <a:lnTo>
                  <a:pt x="1583" y="441"/>
                </a:lnTo>
                <a:lnTo>
                  <a:pt x="1581" y="434"/>
                </a:lnTo>
                <a:lnTo>
                  <a:pt x="1579" y="426"/>
                </a:lnTo>
                <a:lnTo>
                  <a:pt x="1579" y="418"/>
                </a:lnTo>
                <a:lnTo>
                  <a:pt x="1579" y="410"/>
                </a:lnTo>
                <a:lnTo>
                  <a:pt x="1580" y="402"/>
                </a:lnTo>
                <a:lnTo>
                  <a:pt x="1582" y="395"/>
                </a:lnTo>
                <a:lnTo>
                  <a:pt x="1584" y="387"/>
                </a:lnTo>
                <a:lnTo>
                  <a:pt x="1587" y="380"/>
                </a:lnTo>
                <a:lnTo>
                  <a:pt x="1591" y="374"/>
                </a:lnTo>
                <a:lnTo>
                  <a:pt x="1596" y="367"/>
                </a:lnTo>
                <a:lnTo>
                  <a:pt x="1601" y="361"/>
                </a:lnTo>
                <a:lnTo>
                  <a:pt x="1606" y="356"/>
                </a:lnTo>
                <a:lnTo>
                  <a:pt x="1612" y="351"/>
                </a:lnTo>
                <a:lnTo>
                  <a:pt x="1619" y="347"/>
                </a:lnTo>
                <a:lnTo>
                  <a:pt x="1625" y="344"/>
                </a:lnTo>
                <a:lnTo>
                  <a:pt x="1633" y="341"/>
                </a:lnTo>
                <a:lnTo>
                  <a:pt x="1640" y="340"/>
                </a:lnTo>
                <a:lnTo>
                  <a:pt x="1647" y="338"/>
                </a:lnTo>
                <a:lnTo>
                  <a:pt x="1655" y="338"/>
                </a:lnTo>
                <a:lnTo>
                  <a:pt x="1663" y="338"/>
                </a:lnTo>
                <a:lnTo>
                  <a:pt x="1670" y="339"/>
                </a:lnTo>
                <a:close/>
                <a:moveTo>
                  <a:pt x="1885" y="339"/>
                </a:moveTo>
                <a:lnTo>
                  <a:pt x="1894" y="340"/>
                </a:lnTo>
                <a:lnTo>
                  <a:pt x="1901" y="343"/>
                </a:lnTo>
                <a:lnTo>
                  <a:pt x="1909" y="346"/>
                </a:lnTo>
                <a:lnTo>
                  <a:pt x="1915" y="350"/>
                </a:lnTo>
                <a:lnTo>
                  <a:pt x="1921" y="355"/>
                </a:lnTo>
                <a:lnTo>
                  <a:pt x="1927" y="360"/>
                </a:lnTo>
                <a:lnTo>
                  <a:pt x="1932" y="365"/>
                </a:lnTo>
                <a:lnTo>
                  <a:pt x="1936" y="370"/>
                </a:lnTo>
                <a:lnTo>
                  <a:pt x="1940" y="377"/>
                </a:lnTo>
                <a:lnTo>
                  <a:pt x="1943" y="384"/>
                </a:lnTo>
                <a:lnTo>
                  <a:pt x="1947" y="391"/>
                </a:lnTo>
                <a:lnTo>
                  <a:pt x="1949" y="398"/>
                </a:lnTo>
                <a:lnTo>
                  <a:pt x="1950" y="406"/>
                </a:lnTo>
                <a:lnTo>
                  <a:pt x="1951" y="414"/>
                </a:lnTo>
                <a:lnTo>
                  <a:pt x="1951" y="421"/>
                </a:lnTo>
                <a:lnTo>
                  <a:pt x="1950" y="429"/>
                </a:lnTo>
                <a:lnTo>
                  <a:pt x="1948" y="437"/>
                </a:lnTo>
                <a:lnTo>
                  <a:pt x="1946" y="445"/>
                </a:lnTo>
                <a:lnTo>
                  <a:pt x="1942" y="451"/>
                </a:lnTo>
                <a:lnTo>
                  <a:pt x="1938" y="459"/>
                </a:lnTo>
                <a:lnTo>
                  <a:pt x="1934" y="464"/>
                </a:lnTo>
                <a:lnTo>
                  <a:pt x="1929" y="470"/>
                </a:lnTo>
                <a:lnTo>
                  <a:pt x="1923" y="476"/>
                </a:lnTo>
                <a:lnTo>
                  <a:pt x="1917" y="480"/>
                </a:lnTo>
                <a:lnTo>
                  <a:pt x="1911" y="484"/>
                </a:lnTo>
                <a:lnTo>
                  <a:pt x="1904" y="487"/>
                </a:lnTo>
                <a:lnTo>
                  <a:pt x="1897" y="490"/>
                </a:lnTo>
                <a:lnTo>
                  <a:pt x="1890" y="493"/>
                </a:lnTo>
                <a:lnTo>
                  <a:pt x="1882" y="494"/>
                </a:lnTo>
                <a:lnTo>
                  <a:pt x="1875" y="494"/>
                </a:lnTo>
                <a:lnTo>
                  <a:pt x="1866" y="494"/>
                </a:lnTo>
                <a:lnTo>
                  <a:pt x="1859" y="493"/>
                </a:lnTo>
                <a:lnTo>
                  <a:pt x="1851" y="491"/>
                </a:lnTo>
                <a:lnTo>
                  <a:pt x="1843" y="488"/>
                </a:lnTo>
                <a:lnTo>
                  <a:pt x="1836" y="485"/>
                </a:lnTo>
                <a:lnTo>
                  <a:pt x="1830" y="482"/>
                </a:lnTo>
                <a:lnTo>
                  <a:pt x="1823" y="477"/>
                </a:lnTo>
                <a:lnTo>
                  <a:pt x="1818" y="473"/>
                </a:lnTo>
                <a:lnTo>
                  <a:pt x="1813" y="466"/>
                </a:lnTo>
                <a:lnTo>
                  <a:pt x="1809" y="461"/>
                </a:lnTo>
                <a:lnTo>
                  <a:pt x="1804" y="455"/>
                </a:lnTo>
                <a:lnTo>
                  <a:pt x="1800" y="447"/>
                </a:lnTo>
                <a:lnTo>
                  <a:pt x="1798" y="441"/>
                </a:lnTo>
                <a:lnTo>
                  <a:pt x="1796" y="434"/>
                </a:lnTo>
                <a:lnTo>
                  <a:pt x="1795" y="426"/>
                </a:lnTo>
                <a:lnTo>
                  <a:pt x="1794" y="418"/>
                </a:lnTo>
                <a:lnTo>
                  <a:pt x="1794" y="410"/>
                </a:lnTo>
                <a:lnTo>
                  <a:pt x="1795" y="402"/>
                </a:lnTo>
                <a:lnTo>
                  <a:pt x="1797" y="395"/>
                </a:lnTo>
                <a:lnTo>
                  <a:pt x="1799" y="387"/>
                </a:lnTo>
                <a:lnTo>
                  <a:pt x="1802" y="380"/>
                </a:lnTo>
                <a:lnTo>
                  <a:pt x="1806" y="374"/>
                </a:lnTo>
                <a:lnTo>
                  <a:pt x="1811" y="367"/>
                </a:lnTo>
                <a:lnTo>
                  <a:pt x="1816" y="361"/>
                </a:lnTo>
                <a:lnTo>
                  <a:pt x="1821" y="356"/>
                </a:lnTo>
                <a:lnTo>
                  <a:pt x="1827" y="351"/>
                </a:lnTo>
                <a:lnTo>
                  <a:pt x="1834" y="347"/>
                </a:lnTo>
                <a:lnTo>
                  <a:pt x="1840" y="344"/>
                </a:lnTo>
                <a:lnTo>
                  <a:pt x="1848" y="341"/>
                </a:lnTo>
                <a:lnTo>
                  <a:pt x="1855" y="340"/>
                </a:lnTo>
                <a:lnTo>
                  <a:pt x="1862" y="338"/>
                </a:lnTo>
                <a:lnTo>
                  <a:pt x="1870" y="338"/>
                </a:lnTo>
                <a:lnTo>
                  <a:pt x="1878" y="338"/>
                </a:lnTo>
                <a:lnTo>
                  <a:pt x="1885" y="339"/>
                </a:lnTo>
                <a:close/>
                <a:moveTo>
                  <a:pt x="731" y="775"/>
                </a:moveTo>
                <a:lnTo>
                  <a:pt x="752" y="775"/>
                </a:lnTo>
                <a:lnTo>
                  <a:pt x="774" y="777"/>
                </a:lnTo>
                <a:lnTo>
                  <a:pt x="794" y="779"/>
                </a:lnTo>
                <a:lnTo>
                  <a:pt x="814" y="782"/>
                </a:lnTo>
                <a:lnTo>
                  <a:pt x="834" y="787"/>
                </a:lnTo>
                <a:lnTo>
                  <a:pt x="853" y="793"/>
                </a:lnTo>
                <a:lnTo>
                  <a:pt x="872" y="799"/>
                </a:lnTo>
                <a:lnTo>
                  <a:pt x="891" y="806"/>
                </a:lnTo>
                <a:lnTo>
                  <a:pt x="908" y="815"/>
                </a:lnTo>
                <a:lnTo>
                  <a:pt x="926" y="823"/>
                </a:lnTo>
                <a:lnTo>
                  <a:pt x="943" y="834"/>
                </a:lnTo>
                <a:lnTo>
                  <a:pt x="960" y="844"/>
                </a:lnTo>
                <a:lnTo>
                  <a:pt x="976" y="855"/>
                </a:lnTo>
                <a:lnTo>
                  <a:pt x="991" y="867"/>
                </a:lnTo>
                <a:lnTo>
                  <a:pt x="1006" y="880"/>
                </a:lnTo>
                <a:lnTo>
                  <a:pt x="1020" y="894"/>
                </a:lnTo>
                <a:lnTo>
                  <a:pt x="1034" y="907"/>
                </a:lnTo>
                <a:lnTo>
                  <a:pt x="1047" y="922"/>
                </a:lnTo>
                <a:lnTo>
                  <a:pt x="1058" y="938"/>
                </a:lnTo>
                <a:lnTo>
                  <a:pt x="1070" y="954"/>
                </a:lnTo>
                <a:lnTo>
                  <a:pt x="1080" y="971"/>
                </a:lnTo>
                <a:lnTo>
                  <a:pt x="1091" y="987"/>
                </a:lnTo>
                <a:lnTo>
                  <a:pt x="1099" y="1005"/>
                </a:lnTo>
                <a:lnTo>
                  <a:pt x="1108" y="1023"/>
                </a:lnTo>
                <a:lnTo>
                  <a:pt x="1115" y="1042"/>
                </a:lnTo>
                <a:lnTo>
                  <a:pt x="1121" y="1061"/>
                </a:lnTo>
                <a:lnTo>
                  <a:pt x="1127" y="1080"/>
                </a:lnTo>
                <a:lnTo>
                  <a:pt x="1132" y="1100"/>
                </a:lnTo>
                <a:lnTo>
                  <a:pt x="1135" y="1120"/>
                </a:lnTo>
                <a:lnTo>
                  <a:pt x="1137" y="1140"/>
                </a:lnTo>
                <a:lnTo>
                  <a:pt x="1139" y="1161"/>
                </a:lnTo>
                <a:lnTo>
                  <a:pt x="1139" y="1182"/>
                </a:lnTo>
                <a:lnTo>
                  <a:pt x="1139" y="1203"/>
                </a:lnTo>
                <a:lnTo>
                  <a:pt x="1137" y="1223"/>
                </a:lnTo>
                <a:lnTo>
                  <a:pt x="1135" y="1244"/>
                </a:lnTo>
                <a:lnTo>
                  <a:pt x="1132" y="1264"/>
                </a:lnTo>
                <a:lnTo>
                  <a:pt x="1127" y="1284"/>
                </a:lnTo>
                <a:lnTo>
                  <a:pt x="1121" y="1303"/>
                </a:lnTo>
                <a:lnTo>
                  <a:pt x="1115" y="1322"/>
                </a:lnTo>
                <a:lnTo>
                  <a:pt x="1108" y="1341"/>
                </a:lnTo>
                <a:lnTo>
                  <a:pt x="1099" y="1359"/>
                </a:lnTo>
                <a:lnTo>
                  <a:pt x="1091" y="1376"/>
                </a:lnTo>
                <a:lnTo>
                  <a:pt x="1080" y="1394"/>
                </a:lnTo>
                <a:lnTo>
                  <a:pt x="1070" y="1410"/>
                </a:lnTo>
                <a:lnTo>
                  <a:pt x="1058" y="1427"/>
                </a:lnTo>
                <a:lnTo>
                  <a:pt x="1047" y="1441"/>
                </a:lnTo>
                <a:lnTo>
                  <a:pt x="1034" y="1456"/>
                </a:lnTo>
                <a:lnTo>
                  <a:pt x="1020" y="1471"/>
                </a:lnTo>
                <a:lnTo>
                  <a:pt x="1006" y="1483"/>
                </a:lnTo>
                <a:lnTo>
                  <a:pt x="991" y="1497"/>
                </a:lnTo>
                <a:lnTo>
                  <a:pt x="976" y="1509"/>
                </a:lnTo>
                <a:lnTo>
                  <a:pt x="960" y="1520"/>
                </a:lnTo>
                <a:lnTo>
                  <a:pt x="943" y="1531"/>
                </a:lnTo>
                <a:lnTo>
                  <a:pt x="926" y="1540"/>
                </a:lnTo>
                <a:lnTo>
                  <a:pt x="908" y="1550"/>
                </a:lnTo>
                <a:lnTo>
                  <a:pt x="891" y="1558"/>
                </a:lnTo>
                <a:lnTo>
                  <a:pt x="872" y="1566"/>
                </a:lnTo>
                <a:lnTo>
                  <a:pt x="853" y="1572"/>
                </a:lnTo>
                <a:lnTo>
                  <a:pt x="834" y="1577"/>
                </a:lnTo>
                <a:lnTo>
                  <a:pt x="814" y="1581"/>
                </a:lnTo>
                <a:lnTo>
                  <a:pt x="794" y="1586"/>
                </a:lnTo>
                <a:lnTo>
                  <a:pt x="774" y="1588"/>
                </a:lnTo>
                <a:lnTo>
                  <a:pt x="752" y="1590"/>
                </a:lnTo>
                <a:lnTo>
                  <a:pt x="731" y="1590"/>
                </a:lnTo>
                <a:lnTo>
                  <a:pt x="710" y="1590"/>
                </a:lnTo>
                <a:lnTo>
                  <a:pt x="690" y="1588"/>
                </a:lnTo>
                <a:lnTo>
                  <a:pt x="669" y="1586"/>
                </a:lnTo>
                <a:lnTo>
                  <a:pt x="649" y="1581"/>
                </a:lnTo>
                <a:lnTo>
                  <a:pt x="629" y="1577"/>
                </a:lnTo>
                <a:lnTo>
                  <a:pt x="610" y="1572"/>
                </a:lnTo>
                <a:lnTo>
                  <a:pt x="591" y="1566"/>
                </a:lnTo>
                <a:lnTo>
                  <a:pt x="572" y="1558"/>
                </a:lnTo>
                <a:lnTo>
                  <a:pt x="554" y="1550"/>
                </a:lnTo>
                <a:lnTo>
                  <a:pt x="538" y="1540"/>
                </a:lnTo>
                <a:lnTo>
                  <a:pt x="520" y="1531"/>
                </a:lnTo>
                <a:lnTo>
                  <a:pt x="504" y="1520"/>
                </a:lnTo>
                <a:lnTo>
                  <a:pt x="487" y="1509"/>
                </a:lnTo>
                <a:lnTo>
                  <a:pt x="472" y="1497"/>
                </a:lnTo>
                <a:lnTo>
                  <a:pt x="457" y="1483"/>
                </a:lnTo>
                <a:lnTo>
                  <a:pt x="443" y="1471"/>
                </a:lnTo>
                <a:lnTo>
                  <a:pt x="429" y="1456"/>
                </a:lnTo>
                <a:lnTo>
                  <a:pt x="416" y="1441"/>
                </a:lnTo>
                <a:lnTo>
                  <a:pt x="405" y="1427"/>
                </a:lnTo>
                <a:lnTo>
                  <a:pt x="393" y="1410"/>
                </a:lnTo>
                <a:lnTo>
                  <a:pt x="383" y="1394"/>
                </a:lnTo>
                <a:lnTo>
                  <a:pt x="373" y="1376"/>
                </a:lnTo>
                <a:lnTo>
                  <a:pt x="364" y="1359"/>
                </a:lnTo>
                <a:lnTo>
                  <a:pt x="355" y="1341"/>
                </a:lnTo>
                <a:lnTo>
                  <a:pt x="348" y="1322"/>
                </a:lnTo>
                <a:lnTo>
                  <a:pt x="341" y="1303"/>
                </a:lnTo>
                <a:lnTo>
                  <a:pt x="336" y="1284"/>
                </a:lnTo>
                <a:lnTo>
                  <a:pt x="332" y="1264"/>
                </a:lnTo>
                <a:lnTo>
                  <a:pt x="328" y="1244"/>
                </a:lnTo>
                <a:lnTo>
                  <a:pt x="326" y="1223"/>
                </a:lnTo>
                <a:lnTo>
                  <a:pt x="324" y="1203"/>
                </a:lnTo>
                <a:lnTo>
                  <a:pt x="324" y="1182"/>
                </a:lnTo>
                <a:lnTo>
                  <a:pt x="324" y="1161"/>
                </a:lnTo>
                <a:lnTo>
                  <a:pt x="326" y="1140"/>
                </a:lnTo>
                <a:lnTo>
                  <a:pt x="328" y="1120"/>
                </a:lnTo>
                <a:lnTo>
                  <a:pt x="332" y="1100"/>
                </a:lnTo>
                <a:lnTo>
                  <a:pt x="336" y="1080"/>
                </a:lnTo>
                <a:lnTo>
                  <a:pt x="341" y="1061"/>
                </a:lnTo>
                <a:lnTo>
                  <a:pt x="348" y="1042"/>
                </a:lnTo>
                <a:lnTo>
                  <a:pt x="355" y="1023"/>
                </a:lnTo>
                <a:lnTo>
                  <a:pt x="364" y="1005"/>
                </a:lnTo>
                <a:lnTo>
                  <a:pt x="373" y="987"/>
                </a:lnTo>
                <a:lnTo>
                  <a:pt x="383" y="971"/>
                </a:lnTo>
                <a:lnTo>
                  <a:pt x="393" y="954"/>
                </a:lnTo>
                <a:lnTo>
                  <a:pt x="405" y="938"/>
                </a:lnTo>
                <a:lnTo>
                  <a:pt x="416" y="922"/>
                </a:lnTo>
                <a:lnTo>
                  <a:pt x="429" y="907"/>
                </a:lnTo>
                <a:lnTo>
                  <a:pt x="443" y="894"/>
                </a:lnTo>
                <a:lnTo>
                  <a:pt x="457" y="880"/>
                </a:lnTo>
                <a:lnTo>
                  <a:pt x="472" y="867"/>
                </a:lnTo>
                <a:lnTo>
                  <a:pt x="487" y="855"/>
                </a:lnTo>
                <a:lnTo>
                  <a:pt x="504" y="844"/>
                </a:lnTo>
                <a:lnTo>
                  <a:pt x="520" y="834"/>
                </a:lnTo>
                <a:lnTo>
                  <a:pt x="538" y="823"/>
                </a:lnTo>
                <a:lnTo>
                  <a:pt x="554" y="815"/>
                </a:lnTo>
                <a:lnTo>
                  <a:pt x="572" y="806"/>
                </a:lnTo>
                <a:lnTo>
                  <a:pt x="591" y="799"/>
                </a:lnTo>
                <a:lnTo>
                  <a:pt x="610" y="793"/>
                </a:lnTo>
                <a:lnTo>
                  <a:pt x="629" y="787"/>
                </a:lnTo>
                <a:lnTo>
                  <a:pt x="649" y="782"/>
                </a:lnTo>
                <a:lnTo>
                  <a:pt x="669" y="779"/>
                </a:lnTo>
                <a:lnTo>
                  <a:pt x="690" y="777"/>
                </a:lnTo>
                <a:lnTo>
                  <a:pt x="710" y="775"/>
                </a:lnTo>
                <a:lnTo>
                  <a:pt x="731" y="775"/>
                </a:lnTo>
                <a:close/>
                <a:moveTo>
                  <a:pt x="947" y="966"/>
                </a:moveTo>
                <a:lnTo>
                  <a:pt x="936" y="957"/>
                </a:lnTo>
                <a:lnTo>
                  <a:pt x="925" y="947"/>
                </a:lnTo>
                <a:lnTo>
                  <a:pt x="914" y="938"/>
                </a:lnTo>
                <a:lnTo>
                  <a:pt x="902" y="930"/>
                </a:lnTo>
                <a:lnTo>
                  <a:pt x="890" y="922"/>
                </a:lnTo>
                <a:lnTo>
                  <a:pt x="877" y="915"/>
                </a:lnTo>
                <a:lnTo>
                  <a:pt x="863" y="907"/>
                </a:lnTo>
                <a:lnTo>
                  <a:pt x="851" y="902"/>
                </a:lnTo>
                <a:lnTo>
                  <a:pt x="837" y="896"/>
                </a:lnTo>
                <a:lnTo>
                  <a:pt x="822" y="892"/>
                </a:lnTo>
                <a:lnTo>
                  <a:pt x="807" y="887"/>
                </a:lnTo>
                <a:lnTo>
                  <a:pt x="793" y="884"/>
                </a:lnTo>
                <a:lnTo>
                  <a:pt x="778" y="881"/>
                </a:lnTo>
                <a:lnTo>
                  <a:pt x="763" y="879"/>
                </a:lnTo>
                <a:lnTo>
                  <a:pt x="747" y="878"/>
                </a:lnTo>
                <a:lnTo>
                  <a:pt x="731" y="878"/>
                </a:lnTo>
                <a:lnTo>
                  <a:pt x="716" y="878"/>
                </a:lnTo>
                <a:lnTo>
                  <a:pt x="701" y="879"/>
                </a:lnTo>
                <a:lnTo>
                  <a:pt x="685" y="881"/>
                </a:lnTo>
                <a:lnTo>
                  <a:pt x="670" y="884"/>
                </a:lnTo>
                <a:lnTo>
                  <a:pt x="656" y="887"/>
                </a:lnTo>
                <a:lnTo>
                  <a:pt x="641" y="892"/>
                </a:lnTo>
                <a:lnTo>
                  <a:pt x="627" y="896"/>
                </a:lnTo>
                <a:lnTo>
                  <a:pt x="613" y="902"/>
                </a:lnTo>
                <a:lnTo>
                  <a:pt x="600" y="907"/>
                </a:lnTo>
                <a:lnTo>
                  <a:pt x="586" y="915"/>
                </a:lnTo>
                <a:lnTo>
                  <a:pt x="573" y="922"/>
                </a:lnTo>
                <a:lnTo>
                  <a:pt x="562" y="930"/>
                </a:lnTo>
                <a:lnTo>
                  <a:pt x="549" y="938"/>
                </a:lnTo>
                <a:lnTo>
                  <a:pt x="538" y="947"/>
                </a:lnTo>
                <a:lnTo>
                  <a:pt x="527" y="957"/>
                </a:lnTo>
                <a:lnTo>
                  <a:pt x="516" y="966"/>
                </a:lnTo>
                <a:lnTo>
                  <a:pt x="506" y="977"/>
                </a:lnTo>
                <a:lnTo>
                  <a:pt x="496" y="989"/>
                </a:lnTo>
                <a:lnTo>
                  <a:pt x="488" y="1000"/>
                </a:lnTo>
                <a:lnTo>
                  <a:pt x="478" y="1012"/>
                </a:lnTo>
                <a:lnTo>
                  <a:pt x="471" y="1024"/>
                </a:lnTo>
                <a:lnTo>
                  <a:pt x="464" y="1037"/>
                </a:lnTo>
                <a:lnTo>
                  <a:pt x="457" y="1051"/>
                </a:lnTo>
                <a:lnTo>
                  <a:pt x="451" y="1063"/>
                </a:lnTo>
                <a:lnTo>
                  <a:pt x="446" y="1077"/>
                </a:lnTo>
                <a:lnTo>
                  <a:pt x="441" y="1092"/>
                </a:lnTo>
                <a:lnTo>
                  <a:pt x="436" y="1106"/>
                </a:lnTo>
                <a:lnTo>
                  <a:pt x="433" y="1121"/>
                </a:lnTo>
                <a:lnTo>
                  <a:pt x="430" y="1136"/>
                </a:lnTo>
                <a:lnTo>
                  <a:pt x="429" y="1151"/>
                </a:lnTo>
                <a:lnTo>
                  <a:pt x="427" y="1166"/>
                </a:lnTo>
                <a:lnTo>
                  <a:pt x="427" y="1182"/>
                </a:lnTo>
                <a:lnTo>
                  <a:pt x="427" y="1198"/>
                </a:lnTo>
                <a:lnTo>
                  <a:pt x="429" y="1213"/>
                </a:lnTo>
                <a:lnTo>
                  <a:pt x="430" y="1229"/>
                </a:lnTo>
                <a:lnTo>
                  <a:pt x="433" y="1243"/>
                </a:lnTo>
                <a:lnTo>
                  <a:pt x="436" y="1258"/>
                </a:lnTo>
                <a:lnTo>
                  <a:pt x="441" y="1273"/>
                </a:lnTo>
                <a:lnTo>
                  <a:pt x="446" y="1287"/>
                </a:lnTo>
                <a:lnTo>
                  <a:pt x="451" y="1300"/>
                </a:lnTo>
                <a:lnTo>
                  <a:pt x="457" y="1314"/>
                </a:lnTo>
                <a:lnTo>
                  <a:pt x="464" y="1328"/>
                </a:lnTo>
                <a:lnTo>
                  <a:pt x="471" y="1340"/>
                </a:lnTo>
                <a:lnTo>
                  <a:pt x="478" y="1352"/>
                </a:lnTo>
                <a:lnTo>
                  <a:pt x="488" y="1364"/>
                </a:lnTo>
                <a:lnTo>
                  <a:pt x="496" y="1376"/>
                </a:lnTo>
                <a:lnTo>
                  <a:pt x="506" y="1387"/>
                </a:lnTo>
                <a:lnTo>
                  <a:pt x="516" y="1397"/>
                </a:lnTo>
                <a:lnTo>
                  <a:pt x="527" y="1408"/>
                </a:lnTo>
                <a:lnTo>
                  <a:pt x="538" y="1417"/>
                </a:lnTo>
                <a:lnTo>
                  <a:pt x="549" y="1426"/>
                </a:lnTo>
                <a:lnTo>
                  <a:pt x="562" y="1434"/>
                </a:lnTo>
                <a:lnTo>
                  <a:pt x="573" y="1442"/>
                </a:lnTo>
                <a:lnTo>
                  <a:pt x="586" y="1450"/>
                </a:lnTo>
                <a:lnTo>
                  <a:pt x="600" y="1456"/>
                </a:lnTo>
                <a:lnTo>
                  <a:pt x="613" y="1462"/>
                </a:lnTo>
                <a:lnTo>
                  <a:pt x="627" y="1468"/>
                </a:lnTo>
                <a:lnTo>
                  <a:pt x="641" y="1473"/>
                </a:lnTo>
                <a:lnTo>
                  <a:pt x="656" y="1477"/>
                </a:lnTo>
                <a:lnTo>
                  <a:pt x="670" y="1480"/>
                </a:lnTo>
                <a:lnTo>
                  <a:pt x="685" y="1483"/>
                </a:lnTo>
                <a:lnTo>
                  <a:pt x="701" y="1484"/>
                </a:lnTo>
                <a:lnTo>
                  <a:pt x="716" y="1486"/>
                </a:lnTo>
                <a:lnTo>
                  <a:pt x="731" y="1487"/>
                </a:lnTo>
                <a:lnTo>
                  <a:pt x="747" y="1486"/>
                </a:lnTo>
                <a:lnTo>
                  <a:pt x="763" y="1484"/>
                </a:lnTo>
                <a:lnTo>
                  <a:pt x="778" y="1483"/>
                </a:lnTo>
                <a:lnTo>
                  <a:pt x="793" y="1480"/>
                </a:lnTo>
                <a:lnTo>
                  <a:pt x="807" y="1477"/>
                </a:lnTo>
                <a:lnTo>
                  <a:pt x="822" y="1473"/>
                </a:lnTo>
                <a:lnTo>
                  <a:pt x="837" y="1468"/>
                </a:lnTo>
                <a:lnTo>
                  <a:pt x="851" y="1462"/>
                </a:lnTo>
                <a:lnTo>
                  <a:pt x="863" y="1456"/>
                </a:lnTo>
                <a:lnTo>
                  <a:pt x="877" y="1450"/>
                </a:lnTo>
                <a:lnTo>
                  <a:pt x="890" y="1442"/>
                </a:lnTo>
                <a:lnTo>
                  <a:pt x="902" y="1434"/>
                </a:lnTo>
                <a:lnTo>
                  <a:pt x="914" y="1426"/>
                </a:lnTo>
                <a:lnTo>
                  <a:pt x="925" y="1417"/>
                </a:lnTo>
                <a:lnTo>
                  <a:pt x="936" y="1408"/>
                </a:lnTo>
                <a:lnTo>
                  <a:pt x="947" y="1397"/>
                </a:lnTo>
                <a:lnTo>
                  <a:pt x="957" y="1387"/>
                </a:lnTo>
                <a:lnTo>
                  <a:pt x="966" y="1376"/>
                </a:lnTo>
                <a:lnTo>
                  <a:pt x="976" y="1364"/>
                </a:lnTo>
                <a:lnTo>
                  <a:pt x="984" y="1352"/>
                </a:lnTo>
                <a:lnTo>
                  <a:pt x="992" y="1340"/>
                </a:lnTo>
                <a:lnTo>
                  <a:pt x="999" y="1328"/>
                </a:lnTo>
                <a:lnTo>
                  <a:pt x="1006" y="1314"/>
                </a:lnTo>
                <a:lnTo>
                  <a:pt x="1012" y="1300"/>
                </a:lnTo>
                <a:lnTo>
                  <a:pt x="1018" y="1287"/>
                </a:lnTo>
                <a:lnTo>
                  <a:pt x="1022" y="1273"/>
                </a:lnTo>
                <a:lnTo>
                  <a:pt x="1027" y="1258"/>
                </a:lnTo>
                <a:lnTo>
                  <a:pt x="1030" y="1243"/>
                </a:lnTo>
                <a:lnTo>
                  <a:pt x="1033" y="1229"/>
                </a:lnTo>
                <a:lnTo>
                  <a:pt x="1035" y="1213"/>
                </a:lnTo>
                <a:lnTo>
                  <a:pt x="1036" y="1198"/>
                </a:lnTo>
                <a:lnTo>
                  <a:pt x="1036" y="1182"/>
                </a:lnTo>
                <a:lnTo>
                  <a:pt x="1036" y="1166"/>
                </a:lnTo>
                <a:lnTo>
                  <a:pt x="1035" y="1151"/>
                </a:lnTo>
                <a:lnTo>
                  <a:pt x="1033" y="1136"/>
                </a:lnTo>
                <a:lnTo>
                  <a:pt x="1030" y="1121"/>
                </a:lnTo>
                <a:lnTo>
                  <a:pt x="1027" y="1106"/>
                </a:lnTo>
                <a:lnTo>
                  <a:pt x="1022" y="1092"/>
                </a:lnTo>
                <a:lnTo>
                  <a:pt x="1018" y="1077"/>
                </a:lnTo>
                <a:lnTo>
                  <a:pt x="1012" y="1063"/>
                </a:lnTo>
                <a:lnTo>
                  <a:pt x="1006" y="1051"/>
                </a:lnTo>
                <a:lnTo>
                  <a:pt x="999" y="1037"/>
                </a:lnTo>
                <a:lnTo>
                  <a:pt x="992" y="1024"/>
                </a:lnTo>
                <a:lnTo>
                  <a:pt x="984" y="1012"/>
                </a:lnTo>
                <a:lnTo>
                  <a:pt x="976" y="1000"/>
                </a:lnTo>
                <a:lnTo>
                  <a:pt x="966" y="989"/>
                </a:lnTo>
                <a:lnTo>
                  <a:pt x="957" y="977"/>
                </a:lnTo>
                <a:lnTo>
                  <a:pt x="947" y="966"/>
                </a:lnTo>
                <a:close/>
                <a:moveTo>
                  <a:pt x="731" y="2420"/>
                </a:moveTo>
                <a:lnTo>
                  <a:pt x="52" y="2420"/>
                </a:lnTo>
                <a:lnTo>
                  <a:pt x="41" y="2418"/>
                </a:lnTo>
                <a:lnTo>
                  <a:pt x="32" y="2415"/>
                </a:lnTo>
                <a:lnTo>
                  <a:pt x="23" y="2411"/>
                </a:lnTo>
                <a:lnTo>
                  <a:pt x="15" y="2405"/>
                </a:lnTo>
                <a:lnTo>
                  <a:pt x="8" y="2397"/>
                </a:lnTo>
                <a:lnTo>
                  <a:pt x="4" y="2388"/>
                </a:lnTo>
                <a:lnTo>
                  <a:pt x="1" y="2378"/>
                </a:lnTo>
                <a:lnTo>
                  <a:pt x="0" y="2368"/>
                </a:lnTo>
                <a:lnTo>
                  <a:pt x="1" y="2330"/>
                </a:lnTo>
                <a:lnTo>
                  <a:pt x="3" y="2293"/>
                </a:lnTo>
                <a:lnTo>
                  <a:pt x="8" y="2256"/>
                </a:lnTo>
                <a:lnTo>
                  <a:pt x="15" y="2221"/>
                </a:lnTo>
                <a:lnTo>
                  <a:pt x="23" y="2186"/>
                </a:lnTo>
                <a:lnTo>
                  <a:pt x="33" y="2151"/>
                </a:lnTo>
                <a:lnTo>
                  <a:pt x="44" y="2116"/>
                </a:lnTo>
                <a:lnTo>
                  <a:pt x="57" y="2084"/>
                </a:lnTo>
                <a:lnTo>
                  <a:pt x="72" y="2051"/>
                </a:lnTo>
                <a:lnTo>
                  <a:pt x="89" y="2019"/>
                </a:lnTo>
                <a:lnTo>
                  <a:pt x="105" y="1989"/>
                </a:lnTo>
                <a:lnTo>
                  <a:pt x="124" y="1959"/>
                </a:lnTo>
                <a:lnTo>
                  <a:pt x="145" y="1931"/>
                </a:lnTo>
                <a:lnTo>
                  <a:pt x="167" y="1903"/>
                </a:lnTo>
                <a:lnTo>
                  <a:pt x="190" y="1876"/>
                </a:lnTo>
                <a:lnTo>
                  <a:pt x="214" y="1851"/>
                </a:lnTo>
                <a:lnTo>
                  <a:pt x="239" y="1827"/>
                </a:lnTo>
                <a:lnTo>
                  <a:pt x="267" y="1804"/>
                </a:lnTo>
                <a:lnTo>
                  <a:pt x="294" y="1782"/>
                </a:lnTo>
                <a:lnTo>
                  <a:pt x="323" y="1761"/>
                </a:lnTo>
                <a:lnTo>
                  <a:pt x="352" y="1742"/>
                </a:lnTo>
                <a:lnTo>
                  <a:pt x="383" y="1726"/>
                </a:lnTo>
                <a:lnTo>
                  <a:pt x="414" y="1709"/>
                </a:lnTo>
                <a:lnTo>
                  <a:pt x="447" y="1694"/>
                </a:lnTo>
                <a:lnTo>
                  <a:pt x="480" y="1681"/>
                </a:lnTo>
                <a:lnTo>
                  <a:pt x="514" y="1670"/>
                </a:lnTo>
                <a:lnTo>
                  <a:pt x="549" y="1660"/>
                </a:lnTo>
                <a:lnTo>
                  <a:pt x="584" y="1652"/>
                </a:lnTo>
                <a:lnTo>
                  <a:pt x="620" y="1646"/>
                </a:lnTo>
                <a:lnTo>
                  <a:pt x="657" y="1640"/>
                </a:lnTo>
                <a:lnTo>
                  <a:pt x="693" y="1638"/>
                </a:lnTo>
                <a:lnTo>
                  <a:pt x="731" y="1637"/>
                </a:lnTo>
                <a:lnTo>
                  <a:pt x="769" y="1638"/>
                </a:lnTo>
                <a:lnTo>
                  <a:pt x="806" y="1640"/>
                </a:lnTo>
                <a:lnTo>
                  <a:pt x="843" y="1646"/>
                </a:lnTo>
                <a:lnTo>
                  <a:pt x="879" y="1652"/>
                </a:lnTo>
                <a:lnTo>
                  <a:pt x="915" y="1660"/>
                </a:lnTo>
                <a:lnTo>
                  <a:pt x="950" y="1670"/>
                </a:lnTo>
                <a:lnTo>
                  <a:pt x="983" y="1681"/>
                </a:lnTo>
                <a:lnTo>
                  <a:pt x="1016" y="1694"/>
                </a:lnTo>
                <a:lnTo>
                  <a:pt x="1049" y="1709"/>
                </a:lnTo>
                <a:lnTo>
                  <a:pt x="1080" y="1726"/>
                </a:lnTo>
                <a:lnTo>
                  <a:pt x="1111" y="1742"/>
                </a:lnTo>
                <a:lnTo>
                  <a:pt x="1140" y="1761"/>
                </a:lnTo>
                <a:lnTo>
                  <a:pt x="1169" y="1782"/>
                </a:lnTo>
                <a:lnTo>
                  <a:pt x="1197" y="1804"/>
                </a:lnTo>
                <a:lnTo>
                  <a:pt x="1224" y="1827"/>
                </a:lnTo>
                <a:lnTo>
                  <a:pt x="1249" y="1851"/>
                </a:lnTo>
                <a:lnTo>
                  <a:pt x="1273" y="1876"/>
                </a:lnTo>
                <a:lnTo>
                  <a:pt x="1296" y="1903"/>
                </a:lnTo>
                <a:lnTo>
                  <a:pt x="1317" y="1931"/>
                </a:lnTo>
                <a:lnTo>
                  <a:pt x="1338" y="1959"/>
                </a:lnTo>
                <a:lnTo>
                  <a:pt x="1357" y="1989"/>
                </a:lnTo>
                <a:lnTo>
                  <a:pt x="1375" y="2019"/>
                </a:lnTo>
                <a:lnTo>
                  <a:pt x="1391" y="2051"/>
                </a:lnTo>
                <a:lnTo>
                  <a:pt x="1406" y="2084"/>
                </a:lnTo>
                <a:lnTo>
                  <a:pt x="1419" y="2116"/>
                </a:lnTo>
                <a:lnTo>
                  <a:pt x="1430" y="2151"/>
                </a:lnTo>
                <a:lnTo>
                  <a:pt x="1441" y="2186"/>
                </a:lnTo>
                <a:lnTo>
                  <a:pt x="1448" y="2221"/>
                </a:lnTo>
                <a:lnTo>
                  <a:pt x="1454" y="2256"/>
                </a:lnTo>
                <a:lnTo>
                  <a:pt x="1460" y="2293"/>
                </a:lnTo>
                <a:lnTo>
                  <a:pt x="1462" y="2330"/>
                </a:lnTo>
                <a:lnTo>
                  <a:pt x="1463" y="2368"/>
                </a:lnTo>
                <a:lnTo>
                  <a:pt x="1462" y="2378"/>
                </a:lnTo>
                <a:lnTo>
                  <a:pt x="1460" y="2388"/>
                </a:lnTo>
                <a:lnTo>
                  <a:pt x="1454" y="2397"/>
                </a:lnTo>
                <a:lnTo>
                  <a:pt x="1448" y="2405"/>
                </a:lnTo>
                <a:lnTo>
                  <a:pt x="1441" y="2411"/>
                </a:lnTo>
                <a:lnTo>
                  <a:pt x="1431" y="2415"/>
                </a:lnTo>
                <a:lnTo>
                  <a:pt x="1422" y="2418"/>
                </a:lnTo>
                <a:lnTo>
                  <a:pt x="1411" y="2420"/>
                </a:lnTo>
                <a:lnTo>
                  <a:pt x="731" y="2420"/>
                </a:lnTo>
                <a:close/>
                <a:moveTo>
                  <a:pt x="105" y="2316"/>
                </a:moveTo>
                <a:lnTo>
                  <a:pt x="1357" y="2316"/>
                </a:lnTo>
                <a:lnTo>
                  <a:pt x="1354" y="2288"/>
                </a:lnTo>
                <a:lnTo>
                  <a:pt x="1350" y="2259"/>
                </a:lnTo>
                <a:lnTo>
                  <a:pt x="1345" y="2232"/>
                </a:lnTo>
                <a:lnTo>
                  <a:pt x="1338" y="2205"/>
                </a:lnTo>
                <a:lnTo>
                  <a:pt x="1330" y="2178"/>
                </a:lnTo>
                <a:lnTo>
                  <a:pt x="1322" y="2152"/>
                </a:lnTo>
                <a:lnTo>
                  <a:pt x="1311" y="2127"/>
                </a:lnTo>
                <a:lnTo>
                  <a:pt x="1301" y="2102"/>
                </a:lnTo>
                <a:lnTo>
                  <a:pt x="1288" y="2077"/>
                </a:lnTo>
                <a:lnTo>
                  <a:pt x="1275" y="2053"/>
                </a:lnTo>
                <a:lnTo>
                  <a:pt x="1260" y="2030"/>
                </a:lnTo>
                <a:lnTo>
                  <a:pt x="1246" y="2007"/>
                </a:lnTo>
                <a:lnTo>
                  <a:pt x="1229" y="1986"/>
                </a:lnTo>
                <a:lnTo>
                  <a:pt x="1212" y="1965"/>
                </a:lnTo>
                <a:lnTo>
                  <a:pt x="1194" y="1944"/>
                </a:lnTo>
                <a:lnTo>
                  <a:pt x="1176" y="1925"/>
                </a:lnTo>
                <a:lnTo>
                  <a:pt x="1154" y="1904"/>
                </a:lnTo>
                <a:lnTo>
                  <a:pt x="1131" y="1884"/>
                </a:lnTo>
                <a:lnTo>
                  <a:pt x="1108" y="1865"/>
                </a:lnTo>
                <a:lnTo>
                  <a:pt x="1082" y="1848"/>
                </a:lnTo>
                <a:lnTo>
                  <a:pt x="1057" y="1831"/>
                </a:lnTo>
                <a:lnTo>
                  <a:pt x="1031" y="1816"/>
                </a:lnTo>
                <a:lnTo>
                  <a:pt x="1004" y="1802"/>
                </a:lnTo>
                <a:lnTo>
                  <a:pt x="976" y="1790"/>
                </a:lnTo>
                <a:lnTo>
                  <a:pt x="947" y="1778"/>
                </a:lnTo>
                <a:lnTo>
                  <a:pt x="918" y="1769"/>
                </a:lnTo>
                <a:lnTo>
                  <a:pt x="888" y="1760"/>
                </a:lnTo>
                <a:lnTo>
                  <a:pt x="858" y="1753"/>
                </a:lnTo>
                <a:lnTo>
                  <a:pt x="827" y="1748"/>
                </a:lnTo>
                <a:lnTo>
                  <a:pt x="796" y="1744"/>
                </a:lnTo>
                <a:lnTo>
                  <a:pt x="764" y="1741"/>
                </a:lnTo>
                <a:lnTo>
                  <a:pt x="731" y="1740"/>
                </a:lnTo>
                <a:lnTo>
                  <a:pt x="699" y="1741"/>
                </a:lnTo>
                <a:lnTo>
                  <a:pt x="667" y="1744"/>
                </a:lnTo>
                <a:lnTo>
                  <a:pt x="636" y="1748"/>
                </a:lnTo>
                <a:lnTo>
                  <a:pt x="605" y="1753"/>
                </a:lnTo>
                <a:lnTo>
                  <a:pt x="574" y="1760"/>
                </a:lnTo>
                <a:lnTo>
                  <a:pt x="545" y="1769"/>
                </a:lnTo>
                <a:lnTo>
                  <a:pt x="515" y="1778"/>
                </a:lnTo>
                <a:lnTo>
                  <a:pt x="487" y="1790"/>
                </a:lnTo>
                <a:lnTo>
                  <a:pt x="460" y="1802"/>
                </a:lnTo>
                <a:lnTo>
                  <a:pt x="432" y="1816"/>
                </a:lnTo>
                <a:lnTo>
                  <a:pt x="406" y="1831"/>
                </a:lnTo>
                <a:lnTo>
                  <a:pt x="380" y="1848"/>
                </a:lnTo>
                <a:lnTo>
                  <a:pt x="356" y="1865"/>
                </a:lnTo>
                <a:lnTo>
                  <a:pt x="332" y="1884"/>
                </a:lnTo>
                <a:lnTo>
                  <a:pt x="309" y="1904"/>
                </a:lnTo>
                <a:lnTo>
                  <a:pt x="288" y="1925"/>
                </a:lnTo>
                <a:lnTo>
                  <a:pt x="269" y="1944"/>
                </a:lnTo>
                <a:lnTo>
                  <a:pt x="251" y="1965"/>
                </a:lnTo>
                <a:lnTo>
                  <a:pt x="234" y="1986"/>
                </a:lnTo>
                <a:lnTo>
                  <a:pt x="217" y="2007"/>
                </a:lnTo>
                <a:lnTo>
                  <a:pt x="202" y="2030"/>
                </a:lnTo>
                <a:lnTo>
                  <a:pt x="189" y="2053"/>
                </a:lnTo>
                <a:lnTo>
                  <a:pt x="175" y="2077"/>
                </a:lnTo>
                <a:lnTo>
                  <a:pt x="162" y="2102"/>
                </a:lnTo>
                <a:lnTo>
                  <a:pt x="152" y="2127"/>
                </a:lnTo>
                <a:lnTo>
                  <a:pt x="141" y="2152"/>
                </a:lnTo>
                <a:lnTo>
                  <a:pt x="133" y="2178"/>
                </a:lnTo>
                <a:lnTo>
                  <a:pt x="124" y="2205"/>
                </a:lnTo>
                <a:lnTo>
                  <a:pt x="118" y="2232"/>
                </a:lnTo>
                <a:lnTo>
                  <a:pt x="113" y="2259"/>
                </a:lnTo>
                <a:lnTo>
                  <a:pt x="109" y="2288"/>
                </a:lnTo>
                <a:lnTo>
                  <a:pt x="105" y="2316"/>
                </a:lnTo>
                <a:close/>
              </a:path>
            </a:pathLst>
          </a:custGeom>
          <a:solidFill>
            <a:srgbClr val="006FAD"/>
          </a:solidFill>
          <a:ln>
            <a:noFill/>
          </a:ln>
        </p:spPr>
        <p:txBody>
          <a:bodyPr vert="horz" wrap="square" lIns="91440" tIns="45720" rIns="91440" bIns="45720" numCol="1" anchor="t" anchorCtr="0" compatLnSpc="1">
            <a:prstTxWarp prst="textNoShape">
              <a:avLst/>
            </a:prstTxWarp>
          </a:bodyPr>
          <a:lstStyle/>
          <a:p>
            <a:endParaRPr lang="cs-CZ"/>
          </a:p>
        </p:txBody>
      </p:sp>
    </p:spTree>
    <p:extLst>
      <p:ext uri="{BB962C8B-B14F-4D97-AF65-F5344CB8AC3E}">
        <p14:creationId xmlns:p14="http://schemas.microsoft.com/office/powerpoint/2010/main" val="4256132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3334D10-8299-49B9-9E0C-FCB6CDAE990D}"/>
              </a:ext>
            </a:extLst>
          </p:cNvPr>
          <p:cNvGrpSpPr/>
          <p:nvPr/>
        </p:nvGrpSpPr>
        <p:grpSpPr>
          <a:xfrm>
            <a:off x="2566" y="3612706"/>
            <a:ext cx="3245432" cy="3245294"/>
            <a:chOff x="2566" y="3612706"/>
            <a:chExt cx="3245432" cy="3245294"/>
          </a:xfrm>
        </p:grpSpPr>
        <p:sp>
          <p:nvSpPr>
            <p:cNvPr id="32" name="Partial Circle 31">
              <a:extLst>
                <a:ext uri="{FF2B5EF4-FFF2-40B4-BE49-F238E27FC236}">
                  <a16:creationId xmlns:a16="http://schemas.microsoft.com/office/drawing/2014/main" id="{5CA7B4F8-7169-604E-8CEF-1344A0386ED1}"/>
                </a:ext>
              </a:extLst>
            </p:cNvPr>
            <p:cNvSpPr/>
            <p:nvPr/>
          </p:nvSpPr>
          <p:spPr>
            <a:xfrm rot="18900000" flipH="1">
              <a:off x="2229730" y="3612706"/>
              <a:ext cx="1018268" cy="1018267"/>
            </a:xfrm>
            <a:prstGeom prst="pie">
              <a:avLst>
                <a:gd name="adj1" fmla="val 0"/>
                <a:gd name="adj2" fmla="val 107861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8" name="Rectangle 27">
              <a:extLst>
                <a:ext uri="{FF2B5EF4-FFF2-40B4-BE49-F238E27FC236}">
                  <a16:creationId xmlns:a16="http://schemas.microsoft.com/office/drawing/2014/main" id="{4E9F2A37-44B2-86E6-D570-20934D12D79A}"/>
                </a:ext>
              </a:extLst>
            </p:cNvPr>
            <p:cNvSpPr>
              <a:spLocks noChangeAspect="1"/>
            </p:cNvSpPr>
            <p:nvPr/>
          </p:nvSpPr>
          <p:spPr>
            <a:xfrm>
              <a:off x="2566" y="5840977"/>
              <a:ext cx="1017023" cy="1017023"/>
            </a:xfrm>
            <a:prstGeom prst="rect">
              <a:avLst/>
            </a:prstGeom>
            <a:solidFill>
              <a:srgbClr val="FCD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006FAD"/>
                </a:solidFill>
              </a:endParaRPr>
            </a:p>
          </p:txBody>
        </p:sp>
        <p:sp>
          <p:nvSpPr>
            <p:cNvPr id="29" name="Rectangle 28">
              <a:extLst>
                <a:ext uri="{FF2B5EF4-FFF2-40B4-BE49-F238E27FC236}">
                  <a16:creationId xmlns:a16="http://schemas.microsoft.com/office/drawing/2014/main" id="{2D41D258-9CB4-F83F-C2AF-1D21629813BB}"/>
                </a:ext>
              </a:extLst>
            </p:cNvPr>
            <p:cNvSpPr>
              <a:spLocks noChangeAspect="1"/>
            </p:cNvSpPr>
            <p:nvPr/>
          </p:nvSpPr>
          <p:spPr>
            <a:xfrm>
              <a:off x="1323269" y="5840977"/>
              <a:ext cx="1017023" cy="1017023"/>
            </a:xfrm>
            <a:prstGeom prst="rect">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0" name="Rectangle 29">
              <a:extLst>
                <a:ext uri="{FF2B5EF4-FFF2-40B4-BE49-F238E27FC236}">
                  <a16:creationId xmlns:a16="http://schemas.microsoft.com/office/drawing/2014/main" id="{1F440FE2-3F36-F9CC-E9A0-C36201A1D68F}"/>
                </a:ext>
              </a:extLst>
            </p:cNvPr>
            <p:cNvSpPr>
              <a:spLocks noChangeAspect="1"/>
            </p:cNvSpPr>
            <p:nvPr/>
          </p:nvSpPr>
          <p:spPr>
            <a:xfrm>
              <a:off x="2566" y="4528928"/>
              <a:ext cx="1017023" cy="1017023"/>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4" name="Freeform: Shape 33">
              <a:extLst>
                <a:ext uri="{FF2B5EF4-FFF2-40B4-BE49-F238E27FC236}">
                  <a16:creationId xmlns:a16="http://schemas.microsoft.com/office/drawing/2014/main" id="{2C9309C9-A748-F39C-82F9-8C464A91F8B0}"/>
                </a:ext>
              </a:extLst>
            </p:cNvPr>
            <p:cNvSpPr>
              <a:spLocks noChangeAspect="1"/>
            </p:cNvSpPr>
            <p:nvPr/>
          </p:nvSpPr>
          <p:spPr>
            <a:xfrm rot="2700000">
              <a:off x="1323268" y="4550343"/>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2" name="Title 1">
            <a:extLst>
              <a:ext uri="{FF2B5EF4-FFF2-40B4-BE49-F238E27FC236}">
                <a16:creationId xmlns:a16="http://schemas.microsoft.com/office/drawing/2014/main" id="{8F985CF3-B3FD-E1FC-EE5F-382F11B34BC1}"/>
              </a:ext>
            </a:extLst>
          </p:cNvPr>
          <p:cNvSpPr>
            <a:spLocks noGrp="1"/>
          </p:cNvSpPr>
          <p:nvPr>
            <p:ph type="title"/>
          </p:nvPr>
        </p:nvSpPr>
        <p:spPr>
          <a:xfrm>
            <a:off x="1862782" y="1047634"/>
            <a:ext cx="4680000" cy="424732"/>
          </a:xfrm>
        </p:spPr>
        <p:txBody>
          <a:bodyPr>
            <a:spAutoFit/>
          </a:bodyPr>
          <a:lstStyle/>
          <a:p>
            <a:r>
              <a:rPr lang="cs-CZ" dirty="0"/>
              <a:t>RVP ZV</a:t>
            </a:r>
          </a:p>
        </p:txBody>
      </p:sp>
      <p:sp>
        <p:nvSpPr>
          <p:cNvPr id="5" name="Slide Number Placeholder 4">
            <a:extLst>
              <a:ext uri="{FF2B5EF4-FFF2-40B4-BE49-F238E27FC236}">
                <a16:creationId xmlns:a16="http://schemas.microsoft.com/office/drawing/2014/main" id="{CBEDDBBC-3EE0-61B8-8D61-85D7EC32BEAE}"/>
              </a:ext>
            </a:extLst>
          </p:cNvPr>
          <p:cNvSpPr>
            <a:spLocks noGrp="1"/>
          </p:cNvSpPr>
          <p:nvPr>
            <p:ph type="sldNum" sz="quarter" idx="12"/>
          </p:nvPr>
        </p:nvSpPr>
        <p:spPr/>
        <p:txBody>
          <a:bodyPr/>
          <a:lstStyle/>
          <a:p>
            <a:fld id="{2D7B0951-E7FB-4CA7-B4B9-AB2701F4DE6C}" type="slidenum">
              <a:rPr lang="cs-CZ" smtClean="0"/>
              <a:t>17</a:t>
            </a:fld>
            <a:endParaRPr lang="cs-CZ"/>
          </a:p>
        </p:txBody>
      </p:sp>
      <p:sp>
        <p:nvSpPr>
          <p:cNvPr id="6" name="Content Placeholder 5">
            <a:extLst>
              <a:ext uri="{FF2B5EF4-FFF2-40B4-BE49-F238E27FC236}">
                <a16:creationId xmlns:a16="http://schemas.microsoft.com/office/drawing/2014/main" id="{04AF373E-38D4-1E7D-C3DD-E03441FB2357}"/>
              </a:ext>
            </a:extLst>
          </p:cNvPr>
          <p:cNvSpPr>
            <a:spLocks noGrp="1"/>
          </p:cNvSpPr>
          <p:nvPr>
            <p:ph sz="half" idx="2"/>
          </p:nvPr>
        </p:nvSpPr>
        <p:spPr>
          <a:xfrm>
            <a:off x="4439816" y="1182908"/>
            <a:ext cx="5616624" cy="3077766"/>
          </a:xfrm>
        </p:spPr>
        <p:txBody>
          <a:bodyPr/>
          <a:lstStyle/>
          <a:p>
            <a:r>
              <a:rPr lang="cs-CZ" altLang="cs-CZ" sz="2000" dirty="0"/>
              <a:t>ZÁKLADNÍ OTÁZKY:</a:t>
            </a:r>
          </a:p>
          <a:p>
            <a:pPr marL="285750" indent="-285750">
              <a:buFont typeface="Arial" panose="020B0604020202020204" pitchFamily="34" charset="0"/>
              <a:buChar char="•"/>
            </a:pPr>
            <a:endParaRPr lang="cs-CZ" altLang="cs-CZ" sz="2000" dirty="0"/>
          </a:p>
          <a:p>
            <a:pPr marL="285750" indent="-285750">
              <a:buFont typeface="Arial" panose="020B0604020202020204" pitchFamily="34" charset="0"/>
              <a:buChar char="•"/>
            </a:pPr>
            <a:r>
              <a:rPr lang="cs-CZ" altLang="cs-CZ" sz="2000" dirty="0"/>
              <a:t>Kolik má částí?</a:t>
            </a:r>
          </a:p>
          <a:p>
            <a:pPr marL="285750" indent="-285750">
              <a:buFont typeface="Arial" panose="020B0604020202020204" pitchFamily="34" charset="0"/>
              <a:buChar char="•"/>
            </a:pPr>
            <a:r>
              <a:rPr lang="cs-CZ" altLang="cs-CZ" sz="2000" dirty="0"/>
              <a:t>Co ty části obsahují?</a:t>
            </a:r>
          </a:p>
          <a:p>
            <a:pPr marL="285750" indent="-285750">
              <a:buFont typeface="Arial" panose="020B0604020202020204" pitchFamily="34" charset="0"/>
              <a:buChar char="•"/>
            </a:pPr>
            <a:r>
              <a:rPr lang="cs-CZ" altLang="cs-CZ" sz="2000" dirty="0"/>
              <a:t>Co klíčové kompetence?</a:t>
            </a:r>
          </a:p>
          <a:p>
            <a:pPr marL="285750" indent="-285750">
              <a:buFont typeface="Arial" panose="020B0604020202020204" pitchFamily="34" charset="0"/>
              <a:buChar char="•"/>
            </a:pPr>
            <a:r>
              <a:rPr lang="cs-CZ" altLang="cs-CZ" sz="2000" dirty="0"/>
              <a:t>Co jsou vzdělávací oblasti?</a:t>
            </a:r>
          </a:p>
          <a:p>
            <a:pPr marL="285750" indent="-285750">
              <a:buFont typeface="Arial" panose="020B0604020202020204" pitchFamily="34" charset="0"/>
              <a:buChar char="•"/>
            </a:pPr>
            <a:r>
              <a:rPr lang="cs-CZ" altLang="cs-CZ" sz="2000" dirty="0"/>
              <a:t>Doplňující vzdělávací obory? – P, PV…</a:t>
            </a:r>
          </a:p>
          <a:p>
            <a:pPr marL="285750" indent="-285750">
              <a:buFont typeface="Arial" panose="020B0604020202020204" pitchFamily="34" charset="0"/>
              <a:buChar char="•"/>
            </a:pPr>
            <a:r>
              <a:rPr lang="cs-CZ" altLang="cs-CZ" sz="2000" dirty="0"/>
              <a:t>Co průřezová témata</a:t>
            </a:r>
            <a:r>
              <a:rPr lang="cs-CZ" altLang="cs-CZ" dirty="0"/>
              <a:t>?</a:t>
            </a:r>
          </a:p>
          <a:p>
            <a:pPr marL="0" marR="0" lvl="0" indent="0" algn="just" defTabSz="914400" rtl="0" eaLnBrk="1" fontAlgn="auto" latinLnBrk="0" hangingPunct="1">
              <a:lnSpc>
                <a:spcPct val="100000"/>
              </a:lnSpc>
              <a:spcBef>
                <a:spcPts val="30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6" name="Rectangle 35">
            <a:extLst>
              <a:ext uri="{FF2B5EF4-FFF2-40B4-BE49-F238E27FC236}">
                <a16:creationId xmlns:a16="http://schemas.microsoft.com/office/drawing/2014/main" id="{BEAF9606-C05B-EADF-C9CB-F39B267BD941}"/>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Obdélník 8"/>
          <p:cNvSpPr/>
          <p:nvPr/>
        </p:nvSpPr>
        <p:spPr>
          <a:xfrm>
            <a:off x="5879976" y="4653136"/>
            <a:ext cx="6096000" cy="1631216"/>
          </a:xfrm>
          <a:prstGeom prst="rect">
            <a:avLst/>
          </a:prstGeom>
        </p:spPr>
        <p:txBody>
          <a:bodyPr>
            <a:spAutoFit/>
          </a:bodyPr>
          <a:lstStyle/>
          <a:p>
            <a:pPr>
              <a:defRPr/>
            </a:pPr>
            <a:r>
              <a:rPr lang="cs-CZ" sz="2000" dirty="0"/>
              <a:t>POZORUJTE DOKUMENT BLÍŽE:</a:t>
            </a:r>
          </a:p>
          <a:p>
            <a:pPr>
              <a:defRPr/>
            </a:pPr>
            <a:endParaRPr lang="cs-CZ" sz="2000" dirty="0"/>
          </a:p>
          <a:p>
            <a:pPr marL="342900" indent="-342900">
              <a:buFont typeface="Arial" panose="020B0604020202020204" pitchFamily="34" charset="0"/>
              <a:buChar char="•"/>
              <a:defRPr/>
            </a:pPr>
            <a:r>
              <a:rPr lang="cs-CZ" sz="2000" dirty="0"/>
              <a:t>Jak jsou rozděleny VO?</a:t>
            </a:r>
          </a:p>
          <a:p>
            <a:pPr marL="342900" indent="-342900">
              <a:buFont typeface="Arial" panose="020B0604020202020204" pitchFamily="34" charset="0"/>
              <a:buChar char="•"/>
              <a:defRPr/>
            </a:pPr>
            <a:r>
              <a:rPr lang="cs-CZ" sz="2000" dirty="0"/>
              <a:t>Co VO obsahuje?</a:t>
            </a:r>
          </a:p>
          <a:p>
            <a:pPr marL="342900" indent="-342900">
              <a:buFont typeface="Arial" panose="020B0604020202020204" pitchFamily="34" charset="0"/>
              <a:buChar char="•"/>
              <a:defRPr/>
            </a:pPr>
            <a:r>
              <a:rPr lang="cs-CZ" sz="2000" dirty="0"/>
              <a:t>Proč nejsou kompetence součástí VO?</a:t>
            </a:r>
          </a:p>
        </p:txBody>
      </p:sp>
    </p:spTree>
    <p:extLst>
      <p:ext uri="{BB962C8B-B14F-4D97-AF65-F5344CB8AC3E}">
        <p14:creationId xmlns:p14="http://schemas.microsoft.com/office/powerpoint/2010/main" val="172374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C48348B0-EAF6-9841-36CC-8BC65E933928}"/>
              </a:ext>
            </a:extLst>
          </p:cNvPr>
          <p:cNvGrpSpPr/>
          <p:nvPr/>
        </p:nvGrpSpPr>
        <p:grpSpPr>
          <a:xfrm>
            <a:off x="0" y="3580732"/>
            <a:ext cx="3286801" cy="3278512"/>
            <a:chOff x="0" y="3580732"/>
            <a:chExt cx="3286801" cy="3278512"/>
          </a:xfrm>
        </p:grpSpPr>
        <p:sp>
          <p:nvSpPr>
            <p:cNvPr id="23" name="Freeform: Shape 22">
              <a:extLst>
                <a:ext uri="{FF2B5EF4-FFF2-40B4-BE49-F238E27FC236}">
                  <a16:creationId xmlns:a16="http://schemas.microsoft.com/office/drawing/2014/main" id="{FE832C91-C55B-D557-E99A-5DAB250EB908}"/>
                </a:ext>
              </a:extLst>
            </p:cNvPr>
            <p:cNvSpPr>
              <a:spLocks noChangeAspect="1"/>
            </p:cNvSpPr>
            <p:nvPr/>
          </p:nvSpPr>
          <p:spPr>
            <a:xfrm>
              <a:off x="1321492" y="4539012"/>
              <a:ext cx="1018800" cy="10188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3" name="Freeform: Shape 32">
              <a:extLst>
                <a:ext uri="{FF2B5EF4-FFF2-40B4-BE49-F238E27FC236}">
                  <a16:creationId xmlns:a16="http://schemas.microsoft.com/office/drawing/2014/main" id="{35397A73-EB36-0FD8-D33D-B45838771A72}"/>
                </a:ext>
              </a:extLst>
            </p:cNvPr>
            <p:cNvSpPr>
              <a:spLocks noChangeAspect="1"/>
            </p:cNvSpPr>
            <p:nvPr/>
          </p:nvSpPr>
          <p:spPr>
            <a:xfrm rot="2700000">
              <a:off x="2269778" y="3580732"/>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A9ABA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9" name="Freeform: Shape 38">
              <a:extLst>
                <a:ext uri="{FF2B5EF4-FFF2-40B4-BE49-F238E27FC236}">
                  <a16:creationId xmlns:a16="http://schemas.microsoft.com/office/drawing/2014/main" id="{F50CE088-2C73-15DB-D5BE-AD166C475475}"/>
                </a:ext>
              </a:extLst>
            </p:cNvPr>
            <p:cNvSpPr>
              <a:spLocks noChangeAspect="1"/>
            </p:cNvSpPr>
            <p:nvPr/>
          </p:nvSpPr>
          <p:spPr>
            <a:xfrm flipH="1">
              <a:off x="0" y="5840978"/>
              <a:ext cx="1017024" cy="1017022"/>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FCD5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1" name="Rectangle 40">
              <a:extLst>
                <a:ext uri="{FF2B5EF4-FFF2-40B4-BE49-F238E27FC236}">
                  <a16:creationId xmlns:a16="http://schemas.microsoft.com/office/drawing/2014/main" id="{00FB5CDB-0DAC-BA93-688F-640857D0E735}"/>
                </a:ext>
              </a:extLst>
            </p:cNvPr>
            <p:cNvSpPr>
              <a:spLocks noChangeAspect="1"/>
            </p:cNvSpPr>
            <p:nvPr/>
          </p:nvSpPr>
          <p:spPr>
            <a:xfrm>
              <a:off x="1" y="4539012"/>
              <a:ext cx="1017023" cy="1017024"/>
            </a:xfrm>
            <a:prstGeom prst="rect">
              <a:avLst/>
            </a:pr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Partial Circle 44">
              <a:extLst>
                <a:ext uri="{FF2B5EF4-FFF2-40B4-BE49-F238E27FC236}">
                  <a16:creationId xmlns:a16="http://schemas.microsoft.com/office/drawing/2014/main" id="{3CD6D446-929E-74D7-F310-614336050704}"/>
                </a:ext>
              </a:extLst>
            </p:cNvPr>
            <p:cNvSpPr/>
            <p:nvPr/>
          </p:nvSpPr>
          <p:spPr>
            <a:xfrm flipH="1" flipV="1">
              <a:off x="1321758" y="5840977"/>
              <a:ext cx="1018268" cy="1018267"/>
            </a:xfrm>
            <a:prstGeom prst="pie">
              <a:avLst>
                <a:gd name="adj1" fmla="val 0"/>
                <a:gd name="adj2" fmla="val 10786133"/>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sp>
        <p:nvSpPr>
          <p:cNvPr id="2" name="Title 1">
            <a:extLst>
              <a:ext uri="{FF2B5EF4-FFF2-40B4-BE49-F238E27FC236}">
                <a16:creationId xmlns:a16="http://schemas.microsoft.com/office/drawing/2014/main" id="{B0CDF4F1-29F8-6237-5611-D901CBEFC2A7}"/>
              </a:ext>
            </a:extLst>
          </p:cNvPr>
          <p:cNvSpPr>
            <a:spLocks noGrp="1"/>
          </p:cNvSpPr>
          <p:nvPr>
            <p:ph type="title"/>
          </p:nvPr>
        </p:nvSpPr>
        <p:spPr>
          <a:xfrm>
            <a:off x="1157435" y="520761"/>
            <a:ext cx="4680000" cy="757130"/>
          </a:xfrm>
        </p:spPr>
        <p:txBody>
          <a:bodyPr>
            <a:spAutoFit/>
          </a:bodyPr>
          <a:lstStyle/>
          <a:p>
            <a:r>
              <a:rPr lang="cs-CZ" dirty="0"/>
              <a:t>VEZMĚTE BARVY A ZAČNĚTE MALOVAT</a:t>
            </a:r>
          </a:p>
        </p:txBody>
      </p:sp>
      <p:sp>
        <p:nvSpPr>
          <p:cNvPr id="5" name="Slide Number Placeholder 4">
            <a:extLst>
              <a:ext uri="{FF2B5EF4-FFF2-40B4-BE49-F238E27FC236}">
                <a16:creationId xmlns:a16="http://schemas.microsoft.com/office/drawing/2014/main" id="{B0C11935-7DB8-F119-5E10-15F76FF6D1C4}"/>
              </a:ext>
            </a:extLst>
          </p:cNvPr>
          <p:cNvSpPr>
            <a:spLocks noGrp="1"/>
          </p:cNvSpPr>
          <p:nvPr>
            <p:ph type="sldNum" sz="quarter" idx="12"/>
          </p:nvPr>
        </p:nvSpPr>
        <p:spPr/>
        <p:txBody>
          <a:bodyPr/>
          <a:lstStyle/>
          <a:p>
            <a:fld id="{2D7B0951-E7FB-4CA7-B4B9-AB2701F4DE6C}" type="slidenum">
              <a:rPr lang="cs-CZ" smtClean="0"/>
              <a:t>18</a:t>
            </a:fld>
            <a:endParaRPr lang="cs-CZ"/>
          </a:p>
        </p:txBody>
      </p:sp>
      <p:sp>
        <p:nvSpPr>
          <p:cNvPr id="6" name="Content Placeholder 5">
            <a:extLst>
              <a:ext uri="{FF2B5EF4-FFF2-40B4-BE49-F238E27FC236}">
                <a16:creationId xmlns:a16="http://schemas.microsoft.com/office/drawing/2014/main" id="{157F53B2-86B1-47B3-E65F-B4E954656D7A}"/>
              </a:ext>
            </a:extLst>
          </p:cNvPr>
          <p:cNvSpPr>
            <a:spLocks noGrp="1"/>
          </p:cNvSpPr>
          <p:nvPr>
            <p:ph sz="half" idx="2"/>
          </p:nvPr>
        </p:nvSpPr>
        <p:spPr>
          <a:xfrm>
            <a:off x="3863752" y="1393900"/>
            <a:ext cx="7553343" cy="3862596"/>
          </a:xfrm>
        </p:spPr>
        <p:txBody>
          <a:bodyPr/>
          <a:lstStyle/>
          <a:p>
            <a:pPr>
              <a:buClr>
                <a:schemeClr val="accent3"/>
              </a:buClr>
              <a:defRPr/>
            </a:pPr>
            <a:r>
              <a:rPr lang="cs-CZ" sz="2000" i="1" dirty="0"/>
              <a:t>„Představme si, že ostrov je pevně daný, závazný rámcový vzdělávací program. Pedagogové každé školy v České republice mají možnost namalovat svou představu tohoto ostrova – vytvořit svůj školní vzdělávací program. Barev a štětců je dost, je třeba jen povolit uzdu fantazie. Výsledkem bude velká galerie obrazů. Námět všech bude stejný, ale technika, barevnost a zpracování umožní návštěvníkům galerie (žákům, rodičům, široké veřejnosti) vybrat si ten, který je pro ně zajímavý, který by chtěli „mít doma“. Bylo by škoda takové příležitosti nevyužít. Stačí jen vzít barvy a začít malovat.“</a:t>
            </a:r>
          </a:p>
          <a:p>
            <a:pPr>
              <a:buClr>
                <a:schemeClr val="accent3"/>
              </a:buClr>
              <a:defRPr/>
            </a:pPr>
            <a:endParaRPr lang="cs-CZ" sz="2000" i="1" dirty="0"/>
          </a:p>
          <a:p>
            <a:pPr algn="r">
              <a:buClr>
                <a:schemeClr val="accent3"/>
              </a:buClr>
              <a:defRPr/>
            </a:pPr>
            <a:r>
              <a:rPr lang="cs-CZ" sz="2000" dirty="0"/>
              <a:t>Zdroj</a:t>
            </a:r>
            <a:r>
              <a:rPr lang="cs-CZ" sz="2000" dirty="0" smtClean="0"/>
              <a:t>: J</a:t>
            </a:r>
            <a:r>
              <a:rPr lang="cs-CZ" sz="2000" dirty="0"/>
              <a:t>.</a:t>
            </a:r>
            <a:r>
              <a:rPr lang="cs-CZ" sz="2000" dirty="0" smtClean="0"/>
              <a:t> Jeřábek, 2006 </a:t>
            </a:r>
            <a:endParaRPr lang="cs-CZ" sz="2000" dirty="0"/>
          </a:p>
        </p:txBody>
      </p:sp>
      <p:sp>
        <p:nvSpPr>
          <p:cNvPr id="21" name="Rectangle 20">
            <a:extLst>
              <a:ext uri="{FF2B5EF4-FFF2-40B4-BE49-F238E27FC236}">
                <a16:creationId xmlns:a16="http://schemas.microsoft.com/office/drawing/2014/main" id="{70DCC810-50DC-778E-61C0-87C6C3EE79F4}"/>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 name="Freeform: Shape 21">
            <a:extLst>
              <a:ext uri="{FF2B5EF4-FFF2-40B4-BE49-F238E27FC236}">
                <a16:creationId xmlns:a16="http://schemas.microsoft.com/office/drawing/2014/main" id="{45DE0672-22FD-F498-047D-C1B48616E2AD}"/>
              </a:ext>
            </a:extLst>
          </p:cNvPr>
          <p:cNvSpPr>
            <a:spLocks noChangeAspect="1"/>
          </p:cNvSpPr>
          <p:nvPr/>
        </p:nvSpPr>
        <p:spPr>
          <a:xfrm rot="2700000">
            <a:off x="9896000" y="5909652"/>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Tree>
    <p:extLst>
      <p:ext uri="{BB962C8B-B14F-4D97-AF65-F5344CB8AC3E}">
        <p14:creationId xmlns:p14="http://schemas.microsoft.com/office/powerpoint/2010/main" val="1629605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D469481D-2147-192A-639A-AB7E3C2CA3D9}"/>
              </a:ext>
            </a:extLst>
          </p:cNvPr>
          <p:cNvGrpSpPr/>
          <p:nvPr/>
        </p:nvGrpSpPr>
        <p:grpSpPr>
          <a:xfrm>
            <a:off x="-816878" y="266994"/>
            <a:ext cx="6249815" cy="6591006"/>
            <a:chOff x="-816878" y="266994"/>
            <a:chExt cx="6249815" cy="6591006"/>
          </a:xfrm>
        </p:grpSpPr>
        <p:grpSp>
          <p:nvGrpSpPr>
            <p:cNvPr id="9" name="Group 8">
              <a:extLst>
                <a:ext uri="{FF2B5EF4-FFF2-40B4-BE49-F238E27FC236}">
                  <a16:creationId xmlns:a16="http://schemas.microsoft.com/office/drawing/2014/main" id="{CC1E82E2-BD59-4A79-C3DB-D6A275E59935}"/>
                </a:ext>
              </a:extLst>
            </p:cNvPr>
            <p:cNvGrpSpPr/>
            <p:nvPr/>
          </p:nvGrpSpPr>
          <p:grpSpPr>
            <a:xfrm>
              <a:off x="0" y="4528928"/>
              <a:ext cx="2340292" cy="2329072"/>
              <a:chOff x="0" y="4528928"/>
              <a:chExt cx="2340292" cy="2329072"/>
            </a:xfrm>
          </p:grpSpPr>
          <p:sp>
            <p:nvSpPr>
              <p:cNvPr id="14" name="Rectangle 13">
                <a:extLst>
                  <a:ext uri="{FF2B5EF4-FFF2-40B4-BE49-F238E27FC236}">
                    <a16:creationId xmlns:a16="http://schemas.microsoft.com/office/drawing/2014/main" id="{A5D769D2-560A-CDDC-9BEC-90E280C6B64F}"/>
                  </a:ext>
                </a:extLst>
              </p:cNvPr>
              <p:cNvSpPr>
                <a:spLocks noChangeAspect="1"/>
              </p:cNvSpPr>
              <p:nvPr/>
            </p:nvSpPr>
            <p:spPr>
              <a:xfrm>
                <a:off x="0" y="5840977"/>
                <a:ext cx="1017023" cy="1017023"/>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006FAD"/>
                  </a:solidFill>
                </a:endParaRPr>
              </a:p>
            </p:txBody>
          </p:sp>
          <p:sp>
            <p:nvSpPr>
              <p:cNvPr id="15" name="Rectangle 14">
                <a:extLst>
                  <a:ext uri="{FF2B5EF4-FFF2-40B4-BE49-F238E27FC236}">
                    <a16:creationId xmlns:a16="http://schemas.microsoft.com/office/drawing/2014/main" id="{6D595B48-EDF7-B822-C406-E8A46278DF65}"/>
                  </a:ext>
                </a:extLst>
              </p:cNvPr>
              <p:cNvSpPr>
                <a:spLocks noChangeAspect="1"/>
              </p:cNvSpPr>
              <p:nvPr/>
            </p:nvSpPr>
            <p:spPr>
              <a:xfrm>
                <a:off x="1323269" y="5840977"/>
                <a:ext cx="1017023" cy="1017023"/>
              </a:xfrm>
              <a:prstGeom prst="rect">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Rectangle 6">
                <a:extLst>
                  <a:ext uri="{FF2B5EF4-FFF2-40B4-BE49-F238E27FC236}">
                    <a16:creationId xmlns:a16="http://schemas.microsoft.com/office/drawing/2014/main" id="{D6FBB3C0-830B-E313-0060-7D52632193E7}"/>
                  </a:ext>
                </a:extLst>
              </p:cNvPr>
              <p:cNvSpPr>
                <a:spLocks noChangeAspect="1"/>
              </p:cNvSpPr>
              <p:nvPr/>
            </p:nvSpPr>
            <p:spPr>
              <a:xfrm>
                <a:off x="0" y="4528928"/>
                <a:ext cx="1017023" cy="1017023"/>
              </a:xfrm>
              <a:prstGeom prst="rect">
                <a:avLst/>
              </a:prstGeom>
              <a:solidFill>
                <a:srgbClr val="64BA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Rectangle 7">
                <a:extLst>
                  <a:ext uri="{FF2B5EF4-FFF2-40B4-BE49-F238E27FC236}">
                    <a16:creationId xmlns:a16="http://schemas.microsoft.com/office/drawing/2014/main" id="{457C7FF3-7A54-84FB-C214-CF7F78A706AF}"/>
                  </a:ext>
                </a:extLst>
              </p:cNvPr>
              <p:cNvSpPr>
                <a:spLocks noChangeAspect="1"/>
              </p:cNvSpPr>
              <p:nvPr/>
            </p:nvSpPr>
            <p:spPr>
              <a:xfrm rot="2700000">
                <a:off x="1323268" y="4528929"/>
                <a:ext cx="1017024" cy="1017023"/>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grpSp>
          <p:nvGrpSpPr>
            <p:cNvPr id="11" name="Group 10">
              <a:extLst>
                <a:ext uri="{FF2B5EF4-FFF2-40B4-BE49-F238E27FC236}">
                  <a16:creationId xmlns:a16="http://schemas.microsoft.com/office/drawing/2014/main" id="{86F21494-9F1A-072F-02F3-AA2F684AE0DD}"/>
                </a:ext>
              </a:extLst>
            </p:cNvPr>
            <p:cNvGrpSpPr/>
            <p:nvPr/>
          </p:nvGrpSpPr>
          <p:grpSpPr>
            <a:xfrm>
              <a:off x="1326776" y="266994"/>
              <a:ext cx="4106161" cy="4330762"/>
              <a:chOff x="1326776" y="266994"/>
              <a:chExt cx="4106161" cy="4330762"/>
            </a:xfrm>
          </p:grpSpPr>
          <p:sp>
            <p:nvSpPr>
              <p:cNvPr id="51" name="Rectangle 50">
                <a:extLst>
                  <a:ext uri="{FF2B5EF4-FFF2-40B4-BE49-F238E27FC236}">
                    <a16:creationId xmlns:a16="http://schemas.microsoft.com/office/drawing/2014/main" id="{D7C8A9A1-0544-E1EA-B8AA-95DDE906B987}"/>
                  </a:ext>
                </a:extLst>
              </p:cNvPr>
              <p:cNvSpPr>
                <a:spLocks noChangeAspect="1"/>
              </p:cNvSpPr>
              <p:nvPr/>
            </p:nvSpPr>
            <p:spPr>
              <a:xfrm rot="18900000">
                <a:off x="2320185" y="1701923"/>
                <a:ext cx="1017023" cy="1017023"/>
              </a:xfrm>
              <a:prstGeom prst="rect">
                <a:avLst/>
              </a:pr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8" name="Freeform: Shape 87">
                <a:extLst>
                  <a:ext uri="{FF2B5EF4-FFF2-40B4-BE49-F238E27FC236}">
                    <a16:creationId xmlns:a16="http://schemas.microsoft.com/office/drawing/2014/main" id="{71A94EA8-25EB-715F-86F0-6773B38C33A8}"/>
                  </a:ext>
                </a:extLst>
              </p:cNvPr>
              <p:cNvSpPr>
                <a:spLocks noChangeAspect="1"/>
              </p:cNvSpPr>
              <p:nvPr/>
            </p:nvSpPr>
            <p:spPr>
              <a:xfrm rot="18900000">
                <a:off x="3080665" y="266994"/>
                <a:ext cx="2352272" cy="1017023"/>
              </a:xfrm>
              <a:custGeom>
                <a:avLst/>
                <a:gdLst>
                  <a:gd name="connsiteX0" fmla="*/ 1764355 w 2352272"/>
                  <a:gd name="connsiteY0" fmla="*/ 0 h 1017023"/>
                  <a:gd name="connsiteX1" fmla="*/ 2352272 w 2352272"/>
                  <a:gd name="connsiteY1" fmla="*/ 587917 h 1017023"/>
                  <a:gd name="connsiteX2" fmla="*/ 2352272 w 2352272"/>
                  <a:gd name="connsiteY2" fmla="*/ 1017023 h 1017023"/>
                  <a:gd name="connsiteX3" fmla="*/ 0 w 2352272"/>
                  <a:gd name="connsiteY3" fmla="*/ 1017023 h 1017023"/>
                  <a:gd name="connsiteX4" fmla="*/ 0 w 2352272"/>
                  <a:gd name="connsiteY4" fmla="*/ 0 h 1017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2272" h="1017023">
                    <a:moveTo>
                      <a:pt x="1764355" y="0"/>
                    </a:moveTo>
                    <a:lnTo>
                      <a:pt x="2352272" y="587917"/>
                    </a:lnTo>
                    <a:lnTo>
                      <a:pt x="2352272" y="1017023"/>
                    </a:lnTo>
                    <a:lnTo>
                      <a:pt x="0" y="1017023"/>
                    </a:lnTo>
                    <a:lnTo>
                      <a:pt x="0" y="0"/>
                    </a:lnTo>
                    <a:close/>
                  </a:path>
                </a:pathLst>
              </a:custGeom>
              <a:solidFill>
                <a:srgbClr val="A9ABA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81" name="Freeform: Shape 80">
                <a:extLst>
                  <a:ext uri="{FF2B5EF4-FFF2-40B4-BE49-F238E27FC236}">
                    <a16:creationId xmlns:a16="http://schemas.microsoft.com/office/drawing/2014/main" id="{45BD73AC-E985-5A79-CDDE-9B4E2CEB7B44}"/>
                  </a:ext>
                </a:extLst>
              </p:cNvPr>
              <p:cNvSpPr>
                <a:spLocks noChangeAspect="1"/>
              </p:cNvSpPr>
              <p:nvPr/>
            </p:nvSpPr>
            <p:spPr>
              <a:xfrm rot="2700000">
                <a:off x="1326775" y="2637730"/>
                <a:ext cx="1017024" cy="1017022"/>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82" name="Freeform: Shape 81">
                <a:extLst>
                  <a:ext uri="{FF2B5EF4-FFF2-40B4-BE49-F238E27FC236}">
                    <a16:creationId xmlns:a16="http://schemas.microsoft.com/office/drawing/2014/main" id="{D9247EC3-0854-EB83-A01A-702083D37F21}"/>
                  </a:ext>
                </a:extLst>
              </p:cNvPr>
              <p:cNvSpPr>
                <a:spLocks noChangeAspect="1"/>
              </p:cNvSpPr>
              <p:nvPr/>
            </p:nvSpPr>
            <p:spPr>
              <a:xfrm rot="2700000">
                <a:off x="2269778" y="3580732"/>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83" name="Partial Circle 82">
              <a:extLst>
                <a:ext uri="{FF2B5EF4-FFF2-40B4-BE49-F238E27FC236}">
                  <a16:creationId xmlns:a16="http://schemas.microsoft.com/office/drawing/2014/main" id="{A2FB27A8-0D64-6B8F-35B9-3D51F686A8E7}"/>
                </a:ext>
              </a:extLst>
            </p:cNvPr>
            <p:cNvSpPr>
              <a:spLocks noChangeAspect="1"/>
            </p:cNvSpPr>
            <p:nvPr/>
          </p:nvSpPr>
          <p:spPr>
            <a:xfrm rot="18900000">
              <a:off x="-816878" y="1229379"/>
              <a:ext cx="2056899" cy="2056902"/>
            </a:xfrm>
            <a:prstGeom prst="pie">
              <a:avLst>
                <a:gd name="adj1" fmla="val 0"/>
                <a:gd name="adj2" fmla="val 5400000"/>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sp>
        <p:nvSpPr>
          <p:cNvPr id="5" name="Slide Number Placeholder 4">
            <a:extLst>
              <a:ext uri="{FF2B5EF4-FFF2-40B4-BE49-F238E27FC236}">
                <a16:creationId xmlns:a16="http://schemas.microsoft.com/office/drawing/2014/main" id="{3761CD67-1DAE-6908-F2D0-BBDE8D2B3281}"/>
              </a:ext>
            </a:extLst>
          </p:cNvPr>
          <p:cNvSpPr>
            <a:spLocks noGrp="1"/>
          </p:cNvSpPr>
          <p:nvPr>
            <p:ph type="sldNum" sz="quarter" idx="4"/>
          </p:nvPr>
        </p:nvSpPr>
        <p:spPr>
          <a:xfrm>
            <a:off x="11754862" y="3417872"/>
            <a:ext cx="309700" cy="215444"/>
          </a:xfrm>
        </p:spPr>
        <p:txBody>
          <a:bodyPr/>
          <a:lstStyle/>
          <a:p>
            <a:fld id="{2D7B0951-E7FB-4CA7-B4B9-AB2701F4DE6C}" type="slidenum">
              <a:rPr lang="cs-CZ" smtClean="0"/>
              <a:pPr/>
              <a:t>1</a:t>
            </a:fld>
            <a:endParaRPr lang="cs-CZ" dirty="0"/>
          </a:p>
        </p:txBody>
      </p:sp>
      <p:sp>
        <p:nvSpPr>
          <p:cNvPr id="2" name="Title 1">
            <a:extLst>
              <a:ext uri="{FF2B5EF4-FFF2-40B4-BE49-F238E27FC236}">
                <a16:creationId xmlns:a16="http://schemas.microsoft.com/office/drawing/2014/main" id="{83C68959-7BF4-1A34-B3BD-993EFEBB5C0E}"/>
              </a:ext>
            </a:extLst>
          </p:cNvPr>
          <p:cNvSpPr>
            <a:spLocks noGrp="1"/>
          </p:cNvSpPr>
          <p:nvPr>
            <p:ph type="ctrTitle"/>
          </p:nvPr>
        </p:nvSpPr>
        <p:spPr>
          <a:xfrm>
            <a:off x="6312024" y="2842330"/>
            <a:ext cx="4836313" cy="978729"/>
          </a:xfrm>
        </p:spPr>
        <p:txBody>
          <a:bodyPr>
            <a:spAutoFit/>
          </a:bodyPr>
          <a:lstStyle/>
          <a:p>
            <a:r>
              <a:rPr lang="cs-CZ" dirty="0"/>
              <a:t>Kurikulární reforma</a:t>
            </a:r>
            <a:br>
              <a:rPr lang="cs-CZ" dirty="0"/>
            </a:br>
            <a:r>
              <a:rPr lang="cs-CZ" sz="2800" dirty="0"/>
              <a:t>(= školská reforma)</a:t>
            </a:r>
          </a:p>
        </p:txBody>
      </p:sp>
      <p:sp>
        <p:nvSpPr>
          <p:cNvPr id="65" name="Freeform: Shape 64">
            <a:extLst>
              <a:ext uri="{FF2B5EF4-FFF2-40B4-BE49-F238E27FC236}">
                <a16:creationId xmlns:a16="http://schemas.microsoft.com/office/drawing/2014/main" id="{997A04A8-EDB9-5130-071E-83A277524377}"/>
              </a:ext>
            </a:extLst>
          </p:cNvPr>
          <p:cNvSpPr>
            <a:spLocks noChangeAspect="1"/>
          </p:cNvSpPr>
          <p:nvPr/>
        </p:nvSpPr>
        <p:spPr>
          <a:xfrm rot="2700000">
            <a:off x="9896000" y="5909652"/>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67" name="Rectangle 66">
            <a:extLst>
              <a:ext uri="{FF2B5EF4-FFF2-40B4-BE49-F238E27FC236}">
                <a16:creationId xmlns:a16="http://schemas.microsoft.com/office/drawing/2014/main" id="{31F8AAD4-2FA3-FE69-3A66-45BC8669D4D6}"/>
              </a:ext>
            </a:extLst>
          </p:cNvPr>
          <p:cNvSpPr/>
          <p:nvPr/>
        </p:nvSpPr>
        <p:spPr>
          <a:xfrm>
            <a:off x="6410691" y="4077072"/>
            <a:ext cx="216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567820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E86D879-DA58-09D1-6D98-60B174065AB6}"/>
              </a:ext>
            </a:extLst>
          </p:cNvPr>
          <p:cNvGrpSpPr/>
          <p:nvPr/>
        </p:nvGrpSpPr>
        <p:grpSpPr>
          <a:xfrm>
            <a:off x="7360538" y="4220928"/>
            <a:ext cx="4293901" cy="3331568"/>
            <a:chOff x="7360538" y="4220928"/>
            <a:chExt cx="4293901" cy="3331568"/>
          </a:xfrm>
        </p:grpSpPr>
        <p:sp>
          <p:nvSpPr>
            <p:cNvPr id="17" name="Freeform: Shape 16">
              <a:extLst>
                <a:ext uri="{FF2B5EF4-FFF2-40B4-BE49-F238E27FC236}">
                  <a16:creationId xmlns:a16="http://schemas.microsoft.com/office/drawing/2014/main" id="{9E50D661-EEBC-D65D-9B08-CB136A23A711}"/>
                </a:ext>
              </a:extLst>
            </p:cNvPr>
            <p:cNvSpPr>
              <a:spLocks noChangeAspect="1"/>
            </p:cNvSpPr>
            <p:nvPr/>
          </p:nvSpPr>
          <p:spPr>
            <a:xfrm rot="2700000" flipH="1" flipV="1">
              <a:off x="9153558" y="4537840"/>
              <a:ext cx="1018267" cy="1018267"/>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FCD5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8" name="Freeform: Shape 17">
              <a:extLst>
                <a:ext uri="{FF2B5EF4-FFF2-40B4-BE49-F238E27FC236}">
                  <a16:creationId xmlns:a16="http://schemas.microsoft.com/office/drawing/2014/main" id="{1986C61F-CCC8-B28E-D44C-F5A5176BE9A4}"/>
                </a:ext>
              </a:extLst>
            </p:cNvPr>
            <p:cNvSpPr>
              <a:spLocks noChangeAspect="1"/>
            </p:cNvSpPr>
            <p:nvPr/>
          </p:nvSpPr>
          <p:spPr>
            <a:xfrm rot="2700000">
              <a:off x="8225981" y="5462514"/>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6" name="Freeform: Shape 25">
              <a:extLst>
                <a:ext uri="{FF2B5EF4-FFF2-40B4-BE49-F238E27FC236}">
                  <a16:creationId xmlns:a16="http://schemas.microsoft.com/office/drawing/2014/main" id="{18F99AE2-A355-0B55-740E-6E2FFC4860D1}"/>
                </a:ext>
              </a:extLst>
            </p:cNvPr>
            <p:cNvSpPr>
              <a:spLocks noChangeAspect="1"/>
            </p:cNvSpPr>
            <p:nvPr/>
          </p:nvSpPr>
          <p:spPr>
            <a:xfrm rot="2700000">
              <a:off x="9896000" y="5909652"/>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9" name="Partial Circle 8">
              <a:extLst>
                <a:ext uri="{FF2B5EF4-FFF2-40B4-BE49-F238E27FC236}">
                  <a16:creationId xmlns:a16="http://schemas.microsoft.com/office/drawing/2014/main" id="{11DAF16D-4E57-593D-EFF7-80E467BA5E97}"/>
                </a:ext>
              </a:extLst>
            </p:cNvPr>
            <p:cNvSpPr/>
            <p:nvPr/>
          </p:nvSpPr>
          <p:spPr>
            <a:xfrm rot="-2700000" flipH="1">
              <a:off x="10636171" y="4220928"/>
              <a:ext cx="1018268" cy="1018267"/>
            </a:xfrm>
            <a:prstGeom prst="pie">
              <a:avLst>
                <a:gd name="adj1" fmla="val 0"/>
                <a:gd name="adj2" fmla="val 107861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1" name="Partial Circle 10">
              <a:extLst>
                <a:ext uri="{FF2B5EF4-FFF2-40B4-BE49-F238E27FC236}">
                  <a16:creationId xmlns:a16="http://schemas.microsoft.com/office/drawing/2014/main" id="{0C9F6BD8-21AE-1D74-2455-3C9D910E4E98}"/>
                </a:ext>
              </a:extLst>
            </p:cNvPr>
            <p:cNvSpPr/>
            <p:nvPr/>
          </p:nvSpPr>
          <p:spPr>
            <a:xfrm rot="2700000" flipH="1">
              <a:off x="7360538" y="4585282"/>
              <a:ext cx="1018268" cy="1018267"/>
            </a:xfrm>
            <a:prstGeom prst="pie">
              <a:avLst>
                <a:gd name="adj1" fmla="val 0"/>
                <a:gd name="adj2" fmla="val 10786133"/>
              </a:avLst>
            </a:pr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sp>
        <p:nvSpPr>
          <p:cNvPr id="3" name="Slide Number Placeholder 2">
            <a:extLst>
              <a:ext uri="{FF2B5EF4-FFF2-40B4-BE49-F238E27FC236}">
                <a16:creationId xmlns:a16="http://schemas.microsoft.com/office/drawing/2014/main" id="{A15286D2-692D-D57F-A474-49F22DA2B51B}"/>
              </a:ext>
            </a:extLst>
          </p:cNvPr>
          <p:cNvSpPr>
            <a:spLocks noGrp="1"/>
          </p:cNvSpPr>
          <p:nvPr>
            <p:ph type="sldNum" sz="quarter" idx="12"/>
          </p:nvPr>
        </p:nvSpPr>
        <p:spPr/>
        <p:txBody>
          <a:bodyPr/>
          <a:lstStyle/>
          <a:p>
            <a:fld id="{2D7B0951-E7FB-4CA7-B4B9-AB2701F4DE6C}" type="slidenum">
              <a:rPr lang="cs-CZ" smtClean="0"/>
              <a:t>19</a:t>
            </a:fld>
            <a:endParaRPr lang="cs-CZ"/>
          </a:p>
        </p:txBody>
      </p:sp>
      <p:sp>
        <p:nvSpPr>
          <p:cNvPr id="4" name="Content Placeholder 3">
            <a:extLst>
              <a:ext uri="{FF2B5EF4-FFF2-40B4-BE49-F238E27FC236}">
                <a16:creationId xmlns:a16="http://schemas.microsoft.com/office/drawing/2014/main" id="{D89EBD04-B889-CAEE-1D17-69FCB7F952D6}"/>
              </a:ext>
            </a:extLst>
          </p:cNvPr>
          <p:cNvSpPr>
            <a:spLocks noGrp="1"/>
          </p:cNvSpPr>
          <p:nvPr>
            <p:ph sz="half" idx="2"/>
          </p:nvPr>
        </p:nvSpPr>
        <p:spPr>
          <a:xfrm>
            <a:off x="1127448" y="1817129"/>
            <a:ext cx="6480200" cy="4385816"/>
          </a:xfrm>
        </p:spPr>
        <p:txBody>
          <a:bodyPr/>
          <a:lstStyle/>
          <a:p>
            <a:pPr algn="just"/>
            <a:endParaRPr lang="en-US" b="1" dirty="0">
              <a:solidFill>
                <a:srgbClr val="513F95"/>
              </a:solidFill>
            </a:endParaRPr>
          </a:p>
          <a:p>
            <a:pPr marL="285750" indent="-285750">
              <a:buFont typeface="Arial" panose="020B0604020202020204" pitchFamily="34" charset="0"/>
              <a:buChar char="•"/>
              <a:defRPr/>
            </a:pPr>
            <a:r>
              <a:rPr lang="cs-CZ" sz="2000" dirty="0"/>
              <a:t>Manuál pro tvorbu ŠVP </a:t>
            </a:r>
          </a:p>
          <a:p>
            <a:pPr marL="628650" lvl="1" indent="-171450">
              <a:buFont typeface="Courier New" panose="02070309020205020404" pitchFamily="49" charset="0"/>
              <a:buChar char="o"/>
              <a:defRPr/>
            </a:pPr>
            <a:r>
              <a:rPr lang="cs-CZ" sz="2000" dirty="0">
                <a:hlinkClick r:id="rId2"/>
              </a:rPr>
              <a:t>manual.pdf (rvp.cz)</a:t>
            </a:r>
            <a:endParaRPr lang="cs-CZ" sz="2000" dirty="0"/>
          </a:p>
          <a:p>
            <a:pPr marL="285750" indent="-285750">
              <a:buFont typeface="Arial" panose="020B0604020202020204" pitchFamily="34" charset="0"/>
              <a:buChar char="•"/>
              <a:defRPr/>
            </a:pPr>
            <a:r>
              <a:rPr lang="cs-CZ" sz="2000" dirty="0"/>
              <a:t>Komu je ŠVP určen</a:t>
            </a:r>
          </a:p>
          <a:p>
            <a:pPr marL="285750" indent="-285750">
              <a:buFont typeface="Arial" panose="020B0604020202020204" pitchFamily="34" charset="0"/>
              <a:buChar char="•"/>
              <a:defRPr/>
            </a:pPr>
            <a:r>
              <a:rPr lang="cs-CZ" sz="2000" dirty="0"/>
              <a:t>Koordinátor</a:t>
            </a:r>
          </a:p>
          <a:p>
            <a:pPr marL="285750" indent="-285750">
              <a:buFont typeface="Arial" panose="020B0604020202020204" pitchFamily="34" charset="0"/>
              <a:buChar char="•"/>
              <a:defRPr/>
            </a:pPr>
            <a:r>
              <a:rPr lang="cs-CZ" sz="2000" dirty="0"/>
              <a:t>SWOT – analýza podmínek školy</a:t>
            </a:r>
          </a:p>
          <a:p>
            <a:pPr marL="285750" indent="-285750">
              <a:buFont typeface="Arial" panose="020B0604020202020204" pitchFamily="34" charset="0"/>
              <a:buChar char="•"/>
              <a:defRPr/>
            </a:pPr>
            <a:r>
              <a:rPr lang="cs-CZ" sz="2000" dirty="0"/>
              <a:t>Motivační název školy – název ŠVP</a:t>
            </a:r>
          </a:p>
          <a:p>
            <a:pPr marL="285750" indent="-285750">
              <a:buFont typeface="Arial" panose="020B0604020202020204" pitchFamily="34" charset="0"/>
              <a:buChar char="•"/>
              <a:defRPr/>
            </a:pPr>
            <a:r>
              <a:rPr lang="cs-CZ" sz="2000" dirty="0"/>
              <a:t>Kompetence </a:t>
            </a:r>
          </a:p>
          <a:p>
            <a:pPr marL="285750" indent="-285750">
              <a:buFont typeface="Arial" panose="020B0604020202020204" pitchFamily="34" charset="0"/>
              <a:buChar char="•"/>
              <a:defRPr/>
            </a:pPr>
            <a:endParaRPr lang="cs-CZ" sz="2000" dirty="0"/>
          </a:p>
          <a:p>
            <a:pPr marL="285750" indent="-285750">
              <a:buFont typeface="Arial" panose="020B0604020202020204" pitchFamily="34" charset="0"/>
              <a:buChar char="•"/>
              <a:defRPr/>
            </a:pPr>
            <a:r>
              <a:rPr lang="cs-CZ" sz="2000" dirty="0"/>
              <a:t>Příklady zpracovávání částí vzdělávacího obsahu</a:t>
            </a:r>
          </a:p>
          <a:p>
            <a:pPr marL="285750" indent="-285750">
              <a:buFont typeface="Arial" panose="020B0604020202020204" pitchFamily="34" charset="0"/>
              <a:buChar char="•"/>
              <a:defRPr/>
            </a:pPr>
            <a:r>
              <a:rPr lang="cs-CZ" sz="2000" dirty="0"/>
              <a:t>Hodnocení žáků a </a:t>
            </a:r>
            <a:r>
              <a:rPr lang="cs-CZ" sz="2000" dirty="0" err="1"/>
              <a:t>autoevaluace</a:t>
            </a:r>
            <a:r>
              <a:rPr lang="cs-CZ" sz="2000" dirty="0"/>
              <a:t> školy</a:t>
            </a:r>
          </a:p>
        </p:txBody>
      </p:sp>
      <p:sp>
        <p:nvSpPr>
          <p:cNvPr id="5" name="Content Placeholder 4">
            <a:extLst>
              <a:ext uri="{FF2B5EF4-FFF2-40B4-BE49-F238E27FC236}">
                <a16:creationId xmlns:a16="http://schemas.microsoft.com/office/drawing/2014/main" id="{F94856DE-C36E-41CA-7107-3D21A2949D72}"/>
              </a:ext>
            </a:extLst>
          </p:cNvPr>
          <p:cNvSpPr>
            <a:spLocks noGrp="1"/>
          </p:cNvSpPr>
          <p:nvPr>
            <p:ph sz="half" idx="13"/>
          </p:nvPr>
        </p:nvSpPr>
        <p:spPr>
          <a:xfrm>
            <a:off x="1127448" y="889166"/>
            <a:ext cx="4680000" cy="523220"/>
          </a:xfrm>
        </p:spPr>
        <p:txBody>
          <a:bodyPr/>
          <a:lstStyle/>
          <a:p>
            <a:pPr lvl="0" algn="just">
              <a:defRPr/>
            </a:pPr>
            <a:r>
              <a:rPr lang="cs-CZ" altLang="cs-CZ" sz="2800" dirty="0"/>
              <a:t>Školní vzdělávací program</a:t>
            </a:r>
          </a:p>
        </p:txBody>
      </p:sp>
      <p:sp>
        <p:nvSpPr>
          <p:cNvPr id="10" name="Rectangle 9">
            <a:extLst>
              <a:ext uri="{FF2B5EF4-FFF2-40B4-BE49-F238E27FC236}">
                <a16:creationId xmlns:a16="http://schemas.microsoft.com/office/drawing/2014/main" id="{5635945F-575F-1D51-2E7D-2AA807FF0C14}"/>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827844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6889B8F-6EE0-E253-7A9E-19C408CBD09D}"/>
              </a:ext>
            </a:extLst>
          </p:cNvPr>
          <p:cNvGrpSpPr/>
          <p:nvPr/>
        </p:nvGrpSpPr>
        <p:grpSpPr>
          <a:xfrm>
            <a:off x="18862" y="3605882"/>
            <a:ext cx="4858393" cy="3320358"/>
            <a:chOff x="18862" y="3605882"/>
            <a:chExt cx="4858393" cy="3320358"/>
          </a:xfrm>
        </p:grpSpPr>
        <p:sp>
          <p:nvSpPr>
            <p:cNvPr id="17" name="Rectangle 16">
              <a:extLst>
                <a:ext uri="{FF2B5EF4-FFF2-40B4-BE49-F238E27FC236}">
                  <a16:creationId xmlns:a16="http://schemas.microsoft.com/office/drawing/2014/main" id="{C0183247-3C92-2D1E-7797-4A5A19BA4303}"/>
                </a:ext>
              </a:extLst>
            </p:cNvPr>
            <p:cNvSpPr>
              <a:spLocks noChangeAspect="1"/>
            </p:cNvSpPr>
            <p:nvPr/>
          </p:nvSpPr>
          <p:spPr>
            <a:xfrm rot="2700000">
              <a:off x="3860232" y="4544370"/>
              <a:ext cx="1017023" cy="1017023"/>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Freeform: Shape 7">
              <a:extLst>
                <a:ext uri="{FF2B5EF4-FFF2-40B4-BE49-F238E27FC236}">
                  <a16:creationId xmlns:a16="http://schemas.microsoft.com/office/drawing/2014/main" id="{ED5BDA43-67F1-EAEC-8E4F-BB1F914FF30A}"/>
                </a:ext>
              </a:extLst>
            </p:cNvPr>
            <p:cNvSpPr>
              <a:spLocks noChangeAspect="1"/>
            </p:cNvSpPr>
            <p:nvPr/>
          </p:nvSpPr>
          <p:spPr>
            <a:xfrm rot="18900000" flipH="1">
              <a:off x="18862" y="5909218"/>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9" name="Freeform: Shape 8">
              <a:extLst>
                <a:ext uri="{FF2B5EF4-FFF2-40B4-BE49-F238E27FC236}">
                  <a16:creationId xmlns:a16="http://schemas.microsoft.com/office/drawing/2014/main" id="{B389B2A3-5B59-3115-3EEB-1267AA8C0FF2}"/>
                </a:ext>
              </a:extLst>
            </p:cNvPr>
            <p:cNvSpPr>
              <a:spLocks noChangeAspect="1"/>
            </p:cNvSpPr>
            <p:nvPr/>
          </p:nvSpPr>
          <p:spPr>
            <a:xfrm rot="18900000" flipV="1">
              <a:off x="2003900" y="4543748"/>
              <a:ext cx="1018267" cy="1018266"/>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3" name="Freeform: Shape 12">
              <a:extLst>
                <a:ext uri="{FF2B5EF4-FFF2-40B4-BE49-F238E27FC236}">
                  <a16:creationId xmlns:a16="http://schemas.microsoft.com/office/drawing/2014/main" id="{2433CAD0-40C2-20BF-C5F9-6219BDB8AC20}"/>
                </a:ext>
              </a:extLst>
            </p:cNvPr>
            <p:cNvSpPr>
              <a:spLocks noChangeAspect="1"/>
            </p:cNvSpPr>
            <p:nvPr/>
          </p:nvSpPr>
          <p:spPr>
            <a:xfrm>
              <a:off x="2943423" y="5466071"/>
              <a:ext cx="1018267" cy="1018267"/>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0" name="Partial Circle 9">
              <a:extLst>
                <a:ext uri="{FF2B5EF4-FFF2-40B4-BE49-F238E27FC236}">
                  <a16:creationId xmlns:a16="http://schemas.microsoft.com/office/drawing/2014/main" id="{8831C40E-FBE9-97AC-E22F-DA6A2744E979}"/>
                </a:ext>
              </a:extLst>
            </p:cNvPr>
            <p:cNvSpPr/>
            <p:nvPr/>
          </p:nvSpPr>
          <p:spPr>
            <a:xfrm rot="18900000" flipH="1">
              <a:off x="2956746" y="3605882"/>
              <a:ext cx="1018268" cy="1018267"/>
            </a:xfrm>
            <a:prstGeom prst="pie">
              <a:avLst>
                <a:gd name="adj1" fmla="val 0"/>
                <a:gd name="adj2" fmla="val 10786133"/>
              </a:avLst>
            </a:pr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sp>
        <p:nvSpPr>
          <p:cNvPr id="3" name="Slide Number Placeholder 2">
            <a:extLst>
              <a:ext uri="{FF2B5EF4-FFF2-40B4-BE49-F238E27FC236}">
                <a16:creationId xmlns:a16="http://schemas.microsoft.com/office/drawing/2014/main" id="{8709E98F-C86D-28EE-F55E-03BB0166954B}"/>
              </a:ext>
            </a:extLst>
          </p:cNvPr>
          <p:cNvSpPr>
            <a:spLocks noGrp="1"/>
          </p:cNvSpPr>
          <p:nvPr>
            <p:ph type="sldNum" sz="quarter" idx="12"/>
          </p:nvPr>
        </p:nvSpPr>
        <p:spPr/>
        <p:txBody>
          <a:bodyPr/>
          <a:lstStyle/>
          <a:p>
            <a:fld id="{2D7B0951-E7FB-4CA7-B4B9-AB2701F4DE6C}" type="slidenum">
              <a:rPr lang="cs-CZ" smtClean="0"/>
              <a:t>20</a:t>
            </a:fld>
            <a:endParaRPr lang="cs-CZ"/>
          </a:p>
        </p:txBody>
      </p:sp>
      <p:sp>
        <p:nvSpPr>
          <p:cNvPr id="5" name="Content Placeholder 4">
            <a:extLst>
              <a:ext uri="{FF2B5EF4-FFF2-40B4-BE49-F238E27FC236}">
                <a16:creationId xmlns:a16="http://schemas.microsoft.com/office/drawing/2014/main" id="{C8614878-AADF-751B-AF9B-D670410B5789}"/>
              </a:ext>
            </a:extLst>
          </p:cNvPr>
          <p:cNvSpPr>
            <a:spLocks noGrp="1"/>
          </p:cNvSpPr>
          <p:nvPr>
            <p:ph sz="half" idx="13"/>
          </p:nvPr>
        </p:nvSpPr>
        <p:spPr>
          <a:xfrm>
            <a:off x="6023992" y="1614330"/>
            <a:ext cx="5376040" cy="2500685"/>
          </a:xfrm>
        </p:spPr>
        <p:txBody>
          <a:bodyPr/>
          <a:lstStyle/>
          <a:p>
            <a:pPr marL="0" marR="0" lvl="0" indent="0" algn="just" defTabSz="914400" rtl="0" eaLnBrk="1" fontAlgn="auto" latinLnBrk="0" hangingPunct="1">
              <a:lnSpc>
                <a:spcPct val="100000"/>
              </a:lnSpc>
              <a:spcBef>
                <a:spcPts val="300"/>
              </a:spcBef>
              <a:spcAft>
                <a:spcPts val="0"/>
              </a:spcAft>
              <a:buClrTx/>
              <a:buSzTx/>
              <a:buFontTx/>
              <a:buNone/>
              <a:tabLst/>
              <a:defRPr/>
            </a:pPr>
            <a:r>
              <a:rPr kumimoji="0" lang="cs-CZ" sz="2400" b="1" i="0" u="none" strike="noStrike" kern="1200" cap="none" spc="0" normalizeH="0" baseline="0" noProof="0" dirty="0">
                <a:ln>
                  <a:noFill/>
                </a:ln>
                <a:solidFill>
                  <a:srgbClr val="006FAD"/>
                </a:solidFill>
                <a:effectLst/>
                <a:uLnTx/>
                <a:uFillTx/>
              </a:rPr>
              <a:t>DÁLE</a:t>
            </a:r>
          </a:p>
          <a:p>
            <a:pPr marL="0" marR="0" lvl="0" indent="0" algn="just" defTabSz="914400" rtl="0" eaLnBrk="1" fontAlgn="auto" latinLnBrk="0" hangingPunct="1">
              <a:lnSpc>
                <a:spcPct val="100000"/>
              </a:lnSpc>
              <a:spcBef>
                <a:spcPts val="300"/>
              </a:spcBef>
              <a:spcAft>
                <a:spcPts val="0"/>
              </a:spcAft>
              <a:buClrTx/>
              <a:buSzTx/>
              <a:buFontTx/>
              <a:buNone/>
              <a:tabLst/>
              <a:defRPr/>
            </a:pPr>
            <a:endParaRPr lang="cs-CZ" sz="2400" b="1" dirty="0">
              <a:solidFill>
                <a:srgbClr val="006FAD"/>
              </a:solidFill>
            </a:endParaRPr>
          </a:p>
          <a:p>
            <a:pPr marL="342900" indent="-342900">
              <a:buFont typeface="Arial" panose="020B0604020202020204" pitchFamily="34" charset="0"/>
              <a:buChar char="•"/>
            </a:pPr>
            <a:r>
              <a:rPr lang="cs-CZ" altLang="cs-CZ" sz="2400" dirty="0"/>
              <a:t>Časový tematický plán</a:t>
            </a:r>
          </a:p>
          <a:p>
            <a:pPr marL="342900" indent="-342900">
              <a:buFont typeface="Arial" panose="020B0604020202020204" pitchFamily="34" charset="0"/>
              <a:buChar char="•"/>
            </a:pPr>
            <a:r>
              <a:rPr lang="cs-CZ" altLang="cs-CZ" sz="2400" dirty="0"/>
              <a:t>Tematické plány</a:t>
            </a:r>
          </a:p>
          <a:p>
            <a:pPr marL="342900" indent="-342900">
              <a:buFont typeface="Arial" panose="020B0604020202020204" pitchFamily="34" charset="0"/>
              <a:buChar char="•"/>
            </a:pPr>
            <a:endParaRPr lang="cs-CZ" altLang="cs-CZ" sz="2400" dirty="0"/>
          </a:p>
          <a:p>
            <a:pPr marL="342900" indent="-342900">
              <a:buFont typeface="Arial" panose="020B0604020202020204" pitchFamily="34" charset="0"/>
              <a:buChar char="•"/>
            </a:pPr>
            <a:r>
              <a:rPr lang="cs-CZ" altLang="cs-CZ" sz="2400" dirty="0"/>
              <a:t>Třídní vzdělávací plán (MŠ)</a:t>
            </a:r>
          </a:p>
        </p:txBody>
      </p:sp>
      <p:sp>
        <p:nvSpPr>
          <p:cNvPr id="6" name="Rectangle 5">
            <a:extLst>
              <a:ext uri="{FF2B5EF4-FFF2-40B4-BE49-F238E27FC236}">
                <a16:creationId xmlns:a16="http://schemas.microsoft.com/office/drawing/2014/main" id="{20BED0C1-1167-B359-08C3-6E929CB95ECE}"/>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72696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F5513F0-FBED-DC57-12B8-B51CAADB8636}"/>
              </a:ext>
            </a:extLst>
          </p:cNvPr>
          <p:cNvGrpSpPr/>
          <p:nvPr/>
        </p:nvGrpSpPr>
        <p:grpSpPr>
          <a:xfrm>
            <a:off x="7532708" y="4810801"/>
            <a:ext cx="4659292" cy="3081304"/>
            <a:chOff x="7532708" y="4810801"/>
            <a:chExt cx="4659292" cy="3081304"/>
          </a:xfrm>
        </p:grpSpPr>
        <p:sp>
          <p:nvSpPr>
            <p:cNvPr id="45" name="Partial Circle 44">
              <a:extLst>
                <a:ext uri="{FF2B5EF4-FFF2-40B4-BE49-F238E27FC236}">
                  <a16:creationId xmlns:a16="http://schemas.microsoft.com/office/drawing/2014/main" id="{86C545F6-40C4-36B6-A620-D88B1573443D}"/>
                </a:ext>
              </a:extLst>
            </p:cNvPr>
            <p:cNvSpPr/>
            <p:nvPr/>
          </p:nvSpPr>
          <p:spPr>
            <a:xfrm rot="5400000" flipH="1">
              <a:off x="8052023" y="4810801"/>
              <a:ext cx="1018268" cy="1018267"/>
            </a:xfrm>
            <a:prstGeom prst="pie">
              <a:avLst>
                <a:gd name="adj1" fmla="val 0"/>
                <a:gd name="adj2" fmla="val 10786133"/>
              </a:avLst>
            </a:pr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chemeClr val="tx1"/>
                </a:solidFill>
              </a:endParaRPr>
            </a:p>
          </p:txBody>
        </p:sp>
        <p:sp>
          <p:nvSpPr>
            <p:cNvPr id="39" name="Rectangle 38">
              <a:extLst>
                <a:ext uri="{FF2B5EF4-FFF2-40B4-BE49-F238E27FC236}">
                  <a16:creationId xmlns:a16="http://schemas.microsoft.com/office/drawing/2014/main" id="{5839215C-8B2E-EFBB-71AF-D027B1A13528}"/>
                </a:ext>
              </a:extLst>
            </p:cNvPr>
            <p:cNvSpPr>
              <a:spLocks noChangeAspect="1"/>
            </p:cNvSpPr>
            <p:nvPr/>
          </p:nvSpPr>
          <p:spPr>
            <a:xfrm flipH="1" flipV="1">
              <a:off x="11179144" y="5845144"/>
              <a:ext cx="1012856" cy="1012856"/>
            </a:xfrm>
            <a:prstGeom prst="rect">
              <a:avLst/>
            </a:prstGeom>
            <a:solidFill>
              <a:srgbClr val="64BA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Freeform: Shape 40">
              <a:extLst>
                <a:ext uri="{FF2B5EF4-FFF2-40B4-BE49-F238E27FC236}">
                  <a16:creationId xmlns:a16="http://schemas.microsoft.com/office/drawing/2014/main" id="{B2F0E78A-BB04-E94A-D01B-556884D34518}"/>
                </a:ext>
              </a:extLst>
            </p:cNvPr>
            <p:cNvSpPr>
              <a:spLocks noChangeAspect="1"/>
            </p:cNvSpPr>
            <p:nvPr/>
          </p:nvSpPr>
          <p:spPr>
            <a:xfrm>
              <a:off x="9869791" y="5845144"/>
              <a:ext cx="1012857" cy="1012856"/>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3" name="Partial Circle 42">
              <a:extLst>
                <a:ext uri="{FF2B5EF4-FFF2-40B4-BE49-F238E27FC236}">
                  <a16:creationId xmlns:a16="http://schemas.microsoft.com/office/drawing/2014/main" id="{C06092AD-3935-DD47-F582-2A1DC076E374}"/>
                </a:ext>
              </a:extLst>
            </p:cNvPr>
            <p:cNvSpPr>
              <a:spLocks noChangeAspect="1"/>
            </p:cNvSpPr>
            <p:nvPr/>
          </p:nvSpPr>
          <p:spPr>
            <a:xfrm rot="-5400000">
              <a:off x="7532709" y="5835205"/>
              <a:ext cx="2056899" cy="2056902"/>
            </a:xfrm>
            <a:prstGeom prst="pie">
              <a:avLst>
                <a:gd name="adj1" fmla="val 0"/>
                <a:gd name="adj2" fmla="val 5400000"/>
              </a:avLst>
            </a:pr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sp>
        <p:nvSpPr>
          <p:cNvPr id="3" name="Slide Number Placeholder 2">
            <a:extLst>
              <a:ext uri="{FF2B5EF4-FFF2-40B4-BE49-F238E27FC236}">
                <a16:creationId xmlns:a16="http://schemas.microsoft.com/office/drawing/2014/main" id="{48FE6953-8F9B-24D3-D1BD-AB223EC958B1}"/>
              </a:ext>
            </a:extLst>
          </p:cNvPr>
          <p:cNvSpPr>
            <a:spLocks noGrp="1"/>
          </p:cNvSpPr>
          <p:nvPr>
            <p:ph type="sldNum" sz="quarter" idx="12"/>
          </p:nvPr>
        </p:nvSpPr>
        <p:spPr/>
        <p:txBody>
          <a:bodyPr/>
          <a:lstStyle/>
          <a:p>
            <a:fld id="{2D7B0951-E7FB-4CA7-B4B9-AB2701F4DE6C}" type="slidenum">
              <a:rPr lang="cs-CZ" smtClean="0"/>
              <a:t>21</a:t>
            </a:fld>
            <a:endParaRPr lang="cs-CZ"/>
          </a:p>
        </p:txBody>
      </p:sp>
      <p:sp>
        <p:nvSpPr>
          <p:cNvPr id="5" name="Content Placeholder 4">
            <a:extLst>
              <a:ext uri="{FF2B5EF4-FFF2-40B4-BE49-F238E27FC236}">
                <a16:creationId xmlns:a16="http://schemas.microsoft.com/office/drawing/2014/main" id="{9C5AC86C-8701-8547-24A5-5F73E71779AA}"/>
              </a:ext>
            </a:extLst>
          </p:cNvPr>
          <p:cNvSpPr>
            <a:spLocks noGrp="1"/>
          </p:cNvSpPr>
          <p:nvPr>
            <p:ph sz="half" idx="13"/>
          </p:nvPr>
        </p:nvSpPr>
        <p:spPr>
          <a:xfrm>
            <a:off x="1343472" y="1460662"/>
            <a:ext cx="9865096" cy="4560626"/>
          </a:xfrm>
        </p:spPr>
        <p:txBody>
          <a:bodyPr/>
          <a:lstStyle/>
          <a:p>
            <a:pPr>
              <a:defRPr/>
            </a:pPr>
            <a:r>
              <a:rPr lang="cs-CZ" sz="2000" dirty="0"/>
              <a:t>ČERPÁNO Z LITERATURY:</a:t>
            </a:r>
          </a:p>
          <a:p>
            <a:pPr marL="0" marR="0" lvl="0" indent="0" algn="just" defTabSz="914400" rtl="0" eaLnBrk="1" fontAlgn="auto" latinLnBrk="0" hangingPunct="1">
              <a:lnSpc>
                <a:spcPct val="100000"/>
              </a:lnSpc>
              <a:spcBef>
                <a:spcPts val="300"/>
              </a:spcBef>
              <a:spcAft>
                <a:spcPts val="0"/>
              </a:spcAft>
              <a:buClrTx/>
              <a:buSzTx/>
              <a:buFontTx/>
              <a:buNone/>
              <a:tabLst/>
              <a:defRPr/>
            </a:pPr>
            <a:endParaRPr kumimoji="0" lang="cs-CZ"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algn="just">
              <a:defRPr/>
            </a:pPr>
            <a:r>
              <a:rPr lang="cs-CZ" dirty="0"/>
              <a:t>Provázková </a:t>
            </a:r>
            <a:r>
              <a:rPr lang="cs-CZ" dirty="0" err="1"/>
              <a:t>Stolinská</a:t>
            </a:r>
            <a:r>
              <a:rPr lang="cs-CZ" dirty="0"/>
              <a:t>, Dominika, Rašková, Miluše a Eva Šmelová. </a:t>
            </a:r>
            <a:r>
              <a:rPr lang="cs-CZ" i="1" dirty="0"/>
              <a:t>Primární a </a:t>
            </a:r>
            <a:r>
              <a:rPr lang="cs-CZ" i="1" dirty="0" err="1"/>
              <a:t>preprimární</a:t>
            </a:r>
            <a:r>
              <a:rPr lang="cs-CZ" i="1" dirty="0"/>
              <a:t> vzdělávání s akcentem na eliminaci rizik v kontextu zajištění rovných příležitostí</a:t>
            </a:r>
            <a:r>
              <a:rPr lang="cs-CZ" dirty="0"/>
              <a:t>. Olomouc: </a:t>
            </a:r>
            <a:r>
              <a:rPr lang="cs-CZ" dirty="0" err="1"/>
              <a:t>PdF</a:t>
            </a:r>
            <a:r>
              <a:rPr lang="cs-CZ" dirty="0"/>
              <a:t> UP, 2021. ISBN 978-80-244-6101-4.</a:t>
            </a:r>
          </a:p>
          <a:p>
            <a:pPr algn="just">
              <a:defRPr/>
            </a:pPr>
            <a:r>
              <a:rPr lang="cs-CZ" dirty="0"/>
              <a:t>Spilková, </a:t>
            </a:r>
            <a:r>
              <a:rPr lang="cs-CZ" dirty="0" smtClean="0"/>
              <a:t>Vladimíra.</a:t>
            </a:r>
            <a:r>
              <a:rPr lang="cs-CZ" b="1" dirty="0" smtClean="0"/>
              <a:t> </a:t>
            </a:r>
            <a:r>
              <a:rPr lang="cs-CZ" i="1" dirty="0" smtClean="0"/>
              <a:t> </a:t>
            </a:r>
            <a:r>
              <a:rPr lang="cs-CZ" i="1" dirty="0"/>
              <a:t>Proměny primární školy a vzdělávání učitelů v historicko-srovnávací perspektivě. </a:t>
            </a:r>
            <a:r>
              <a:rPr lang="cs-CZ" dirty="0"/>
              <a:t>Praha: </a:t>
            </a:r>
            <a:r>
              <a:rPr lang="cs-CZ" dirty="0" err="1"/>
              <a:t>PdF</a:t>
            </a:r>
            <a:r>
              <a:rPr lang="cs-CZ" dirty="0"/>
              <a:t> UK, 1997</a:t>
            </a:r>
            <a:r>
              <a:rPr lang="cs-CZ" dirty="0" smtClean="0"/>
              <a:t>.</a:t>
            </a:r>
          </a:p>
          <a:p>
            <a:pPr algn="just">
              <a:defRPr/>
            </a:pPr>
            <a:r>
              <a:rPr lang="cs-CZ" dirty="0" smtClean="0"/>
              <a:t>Walterová, Eliška. </a:t>
            </a:r>
            <a:r>
              <a:rPr lang="cs-CZ" i="1" dirty="0" smtClean="0"/>
              <a:t>KURIKULUM: </a:t>
            </a:r>
            <a:r>
              <a:rPr lang="cs-CZ" i="1" dirty="0"/>
              <a:t>Proměny a trendy v mezinárodní perspektivě. </a:t>
            </a:r>
            <a:r>
              <a:rPr lang="cs-CZ" dirty="0"/>
              <a:t>Brno: MU, 1994. ISBN 80-210-0846-6</a:t>
            </a:r>
            <a:r>
              <a:rPr lang="cs-CZ" dirty="0" smtClean="0"/>
              <a:t>.</a:t>
            </a:r>
          </a:p>
          <a:p>
            <a:pPr algn="just">
              <a:defRPr/>
            </a:pPr>
            <a:r>
              <a:rPr lang="cs-CZ" i="1" dirty="0"/>
              <a:t>Učení je skryté bohatství : Zpráva Mezinárodní komise UNESCO "Vzdělávání pro 21. století". </a:t>
            </a:r>
            <a:r>
              <a:rPr lang="cs-CZ" dirty="0"/>
              <a:t>Praha: Ústav výzkumu a rozvoje školství, 1997</a:t>
            </a:r>
            <a:r>
              <a:rPr lang="cs-CZ" dirty="0" smtClean="0"/>
              <a:t>.</a:t>
            </a:r>
          </a:p>
          <a:p>
            <a:r>
              <a:rPr lang="cs-CZ" dirty="0"/>
              <a:t>RVP ZV </a:t>
            </a:r>
          </a:p>
          <a:p>
            <a:r>
              <a:rPr lang="cs-CZ" dirty="0"/>
              <a:t>Manuál pro tvorbu ŠVP</a:t>
            </a:r>
          </a:p>
          <a:p>
            <a:r>
              <a:rPr lang="cs-CZ" dirty="0"/>
              <a:t>Bílá kniha</a:t>
            </a:r>
          </a:p>
          <a:p>
            <a:r>
              <a:rPr lang="cs-CZ" dirty="0"/>
              <a:t>Strategie vzdělávací politiky ČR do r. 2020</a:t>
            </a:r>
          </a:p>
          <a:p>
            <a:r>
              <a:rPr lang="cs-CZ" dirty="0"/>
              <a:t>Strategie vzdělávací politiky ČR do r. 2030+</a:t>
            </a:r>
          </a:p>
          <a:p>
            <a:pPr algn="just">
              <a:defRPr/>
            </a:pPr>
            <a:endParaRPr lang="cs-CZ" dirty="0"/>
          </a:p>
          <a:p>
            <a:pPr algn="just">
              <a:defRPr/>
            </a:pPr>
            <a:endParaRPr lang="cs-CZ" dirty="0"/>
          </a:p>
          <a:p>
            <a:pPr marL="0" marR="0" lvl="0" indent="0" algn="just" defTabSz="914400" rtl="0" eaLnBrk="1" fontAlgn="auto" latinLnBrk="0" hangingPunct="1">
              <a:lnSpc>
                <a:spcPct val="100000"/>
              </a:lnSpc>
              <a:spcBef>
                <a:spcPts val="300"/>
              </a:spcBef>
              <a:spcAft>
                <a:spcPts val="0"/>
              </a:spcAft>
              <a:buClrTx/>
              <a:buSzTx/>
              <a:buFontTx/>
              <a:buNone/>
              <a:tabLst/>
              <a:defRPr/>
            </a:pPr>
            <a:endParaRPr kumimoji="0" lang="cs-CZ"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6" name="Rectangle 5">
            <a:extLst>
              <a:ext uri="{FF2B5EF4-FFF2-40B4-BE49-F238E27FC236}">
                <a16:creationId xmlns:a16="http://schemas.microsoft.com/office/drawing/2014/main" id="{F2C594F1-2B78-DFA7-7C55-466FD85BC7CD}"/>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54627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B490C9F-BA83-9ED7-886D-C102255243AF}"/>
              </a:ext>
            </a:extLst>
          </p:cNvPr>
          <p:cNvSpPr/>
          <p:nvPr/>
        </p:nvSpPr>
        <p:spPr>
          <a:xfrm>
            <a:off x="5591944" y="1273880"/>
            <a:ext cx="2160000" cy="216000"/>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Rectangle 7">
            <a:extLst>
              <a:ext uri="{FF2B5EF4-FFF2-40B4-BE49-F238E27FC236}">
                <a16:creationId xmlns:a16="http://schemas.microsoft.com/office/drawing/2014/main" id="{8ED31ABE-3708-D759-C029-48F0C4CAD0CD}"/>
              </a:ext>
            </a:extLst>
          </p:cNvPr>
          <p:cNvSpPr/>
          <p:nvPr/>
        </p:nvSpPr>
        <p:spPr>
          <a:xfrm rot="5400000">
            <a:off x="8976448" y="5490000"/>
            <a:ext cx="2520000" cy="216000"/>
          </a:xfrm>
          <a:prstGeom prst="rect">
            <a:avLst/>
          </a:pr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Rectangle 8">
            <a:extLst>
              <a:ext uri="{FF2B5EF4-FFF2-40B4-BE49-F238E27FC236}">
                <a16:creationId xmlns:a16="http://schemas.microsoft.com/office/drawing/2014/main" id="{FE270396-9C8E-8307-FDCC-3578312929FC}"/>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04620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C020A0C6-5D45-A893-9A20-D3C9D709538D}"/>
              </a:ext>
            </a:extLst>
          </p:cNvPr>
          <p:cNvGrpSpPr/>
          <p:nvPr/>
        </p:nvGrpSpPr>
        <p:grpSpPr>
          <a:xfrm>
            <a:off x="0" y="4527428"/>
            <a:ext cx="3922684" cy="2330572"/>
            <a:chOff x="0" y="4527428"/>
            <a:chExt cx="3922684" cy="2330572"/>
          </a:xfrm>
        </p:grpSpPr>
        <p:sp>
          <p:nvSpPr>
            <p:cNvPr id="11" name="Rectangle 10">
              <a:extLst>
                <a:ext uri="{FF2B5EF4-FFF2-40B4-BE49-F238E27FC236}">
                  <a16:creationId xmlns:a16="http://schemas.microsoft.com/office/drawing/2014/main" id="{8E44CBA3-00F0-AB42-8384-1E035ACCE745}"/>
                </a:ext>
              </a:extLst>
            </p:cNvPr>
            <p:cNvSpPr>
              <a:spLocks noChangeAspect="1"/>
            </p:cNvSpPr>
            <p:nvPr/>
          </p:nvSpPr>
          <p:spPr>
            <a:xfrm>
              <a:off x="1327499" y="5840976"/>
              <a:ext cx="1017023" cy="1017024"/>
            </a:xfrm>
            <a:prstGeom prst="rect">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 name="Freeform: Shape 14">
              <a:extLst>
                <a:ext uri="{FF2B5EF4-FFF2-40B4-BE49-F238E27FC236}">
                  <a16:creationId xmlns:a16="http://schemas.microsoft.com/office/drawing/2014/main" id="{9E52D8B3-7628-2CF2-35B3-20331B117B8B}"/>
                </a:ext>
              </a:extLst>
            </p:cNvPr>
            <p:cNvSpPr>
              <a:spLocks noChangeAspect="1"/>
            </p:cNvSpPr>
            <p:nvPr/>
          </p:nvSpPr>
          <p:spPr>
            <a:xfrm>
              <a:off x="0" y="5840977"/>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2" name="Rectangle 11">
              <a:extLst>
                <a:ext uri="{FF2B5EF4-FFF2-40B4-BE49-F238E27FC236}">
                  <a16:creationId xmlns:a16="http://schemas.microsoft.com/office/drawing/2014/main" id="{B797F769-D35C-D2C2-FE65-39B3A0B50880}"/>
                </a:ext>
              </a:extLst>
            </p:cNvPr>
            <p:cNvSpPr>
              <a:spLocks noChangeAspect="1"/>
            </p:cNvSpPr>
            <p:nvPr/>
          </p:nvSpPr>
          <p:spPr>
            <a:xfrm>
              <a:off x="0" y="4528930"/>
              <a:ext cx="1017023" cy="1017024"/>
            </a:xfrm>
            <a:prstGeom prst="rect">
              <a:avLst/>
            </a:pr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 name="Partial Circle 15">
              <a:extLst>
                <a:ext uri="{FF2B5EF4-FFF2-40B4-BE49-F238E27FC236}">
                  <a16:creationId xmlns:a16="http://schemas.microsoft.com/office/drawing/2014/main" id="{D3B6BA2A-B9F5-F75D-2414-B9702F200A91}"/>
                </a:ext>
              </a:extLst>
            </p:cNvPr>
            <p:cNvSpPr/>
            <p:nvPr/>
          </p:nvSpPr>
          <p:spPr>
            <a:xfrm rot="18900000" flipH="1">
              <a:off x="1326878" y="4527429"/>
              <a:ext cx="1018268" cy="1018267"/>
            </a:xfrm>
            <a:prstGeom prst="pie">
              <a:avLst>
                <a:gd name="adj1" fmla="val 0"/>
                <a:gd name="adj2" fmla="val 107861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nvGrpSpPr>
            <p:cNvPr id="20" name="Group 19">
              <a:extLst>
                <a:ext uri="{FF2B5EF4-FFF2-40B4-BE49-F238E27FC236}">
                  <a16:creationId xmlns:a16="http://schemas.microsoft.com/office/drawing/2014/main" id="{AD63F58C-B6A5-AEA8-0B35-5527AA74FA9D}"/>
                </a:ext>
              </a:extLst>
            </p:cNvPr>
            <p:cNvGrpSpPr>
              <a:grpSpLocks noChangeAspect="1"/>
            </p:cNvGrpSpPr>
            <p:nvPr/>
          </p:nvGrpSpPr>
          <p:grpSpPr>
            <a:xfrm rot="18900000">
              <a:off x="2904417" y="4527428"/>
              <a:ext cx="1018267" cy="1018268"/>
              <a:chOff x="3700537" y="3483937"/>
              <a:chExt cx="1656000" cy="1656000"/>
            </a:xfrm>
          </p:grpSpPr>
          <p:sp>
            <p:nvSpPr>
              <p:cNvPr id="17" name="Freeform: Shape 16">
                <a:extLst>
                  <a:ext uri="{FF2B5EF4-FFF2-40B4-BE49-F238E27FC236}">
                    <a16:creationId xmlns:a16="http://schemas.microsoft.com/office/drawing/2014/main" id="{2B767BFC-F71A-FB4A-8814-4580CFB600C8}"/>
                  </a:ext>
                </a:extLst>
              </p:cNvPr>
              <p:cNvSpPr>
                <a:spLocks noChangeAspect="1"/>
              </p:cNvSpPr>
              <p:nvPr/>
            </p:nvSpPr>
            <p:spPr>
              <a:xfrm>
                <a:off x="3700537" y="3483937"/>
                <a:ext cx="1656000" cy="1656000"/>
              </a:xfrm>
              <a:custGeom>
                <a:avLst/>
                <a:gdLst>
                  <a:gd name="connsiteX0" fmla="*/ 0 w 1548000"/>
                  <a:gd name="connsiteY0" fmla="*/ 0 h 1548000"/>
                  <a:gd name="connsiteX1" fmla="*/ 360040 w 1548000"/>
                  <a:gd name="connsiteY1" fmla="*/ 0 h 1548000"/>
                  <a:gd name="connsiteX2" fmla="*/ 360040 w 1548000"/>
                  <a:gd name="connsiteY2" fmla="*/ 1187960 h 1548000"/>
                  <a:gd name="connsiteX3" fmla="*/ 1548000 w 1548000"/>
                  <a:gd name="connsiteY3" fmla="*/ 1187960 h 1548000"/>
                  <a:gd name="connsiteX4" fmla="*/ 1548000 w 1548000"/>
                  <a:gd name="connsiteY4" fmla="*/ 1548000 h 1548000"/>
                  <a:gd name="connsiteX5" fmla="*/ 360040 w 1548000"/>
                  <a:gd name="connsiteY5" fmla="*/ 1548000 h 1548000"/>
                  <a:gd name="connsiteX6" fmla="*/ 0 w 1548000"/>
                  <a:gd name="connsiteY6" fmla="*/ 1548000 h 1548000"/>
                  <a:gd name="connsiteX7" fmla="*/ 0 w 1548000"/>
                  <a:gd name="connsiteY7" fmla="*/ 1187960 h 15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000" h="1548000">
                    <a:moveTo>
                      <a:pt x="0" y="0"/>
                    </a:moveTo>
                    <a:lnTo>
                      <a:pt x="360040" y="0"/>
                    </a:lnTo>
                    <a:lnTo>
                      <a:pt x="360040" y="1187960"/>
                    </a:lnTo>
                    <a:lnTo>
                      <a:pt x="1548000" y="1187960"/>
                    </a:lnTo>
                    <a:lnTo>
                      <a:pt x="1548000" y="1548000"/>
                    </a:lnTo>
                    <a:lnTo>
                      <a:pt x="360040" y="1548000"/>
                    </a:lnTo>
                    <a:lnTo>
                      <a:pt x="0" y="1548000"/>
                    </a:lnTo>
                    <a:lnTo>
                      <a:pt x="0" y="1187960"/>
                    </a:lnTo>
                    <a:close/>
                  </a:path>
                </a:pathLst>
              </a:cu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8" name="Oval 17">
                <a:extLst>
                  <a:ext uri="{FF2B5EF4-FFF2-40B4-BE49-F238E27FC236}">
                    <a16:creationId xmlns:a16="http://schemas.microsoft.com/office/drawing/2014/main" id="{61EBD9D4-57E4-F527-EBD3-E0829F12243A}"/>
                  </a:ext>
                </a:extLst>
              </p:cNvPr>
              <p:cNvSpPr>
                <a:spLocks noChangeAspect="1"/>
              </p:cNvSpPr>
              <p:nvPr/>
            </p:nvSpPr>
            <p:spPr>
              <a:xfrm rot="2700000">
                <a:off x="4226276" y="3750198"/>
                <a:ext cx="864000" cy="864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grpSp>
      </p:grpSp>
      <p:sp>
        <p:nvSpPr>
          <p:cNvPr id="5" name="Slide Number Placeholder 4">
            <a:extLst>
              <a:ext uri="{FF2B5EF4-FFF2-40B4-BE49-F238E27FC236}">
                <a16:creationId xmlns:a16="http://schemas.microsoft.com/office/drawing/2014/main" id="{2B17E381-3B20-147B-5BB6-2BCE26FA09E6}"/>
              </a:ext>
            </a:extLst>
          </p:cNvPr>
          <p:cNvSpPr>
            <a:spLocks noGrp="1"/>
          </p:cNvSpPr>
          <p:nvPr>
            <p:ph type="sldNum" sz="quarter" idx="12"/>
          </p:nvPr>
        </p:nvSpPr>
        <p:spPr/>
        <p:txBody>
          <a:bodyPr/>
          <a:lstStyle/>
          <a:p>
            <a:fld id="{2D7B0951-E7FB-4CA7-B4B9-AB2701F4DE6C}" type="slidenum">
              <a:rPr lang="cs-CZ" smtClean="0"/>
              <a:t>2</a:t>
            </a:fld>
            <a:endParaRPr lang="cs-CZ"/>
          </a:p>
        </p:txBody>
      </p:sp>
      <p:sp>
        <p:nvSpPr>
          <p:cNvPr id="8" name="Rectangle 7">
            <a:extLst>
              <a:ext uri="{FF2B5EF4-FFF2-40B4-BE49-F238E27FC236}">
                <a16:creationId xmlns:a16="http://schemas.microsoft.com/office/drawing/2014/main" id="{3B9A1E24-8B9D-1AA8-D1A1-FDAF139066C2}"/>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Freeform: Shape 6">
            <a:extLst>
              <a:ext uri="{FF2B5EF4-FFF2-40B4-BE49-F238E27FC236}">
                <a16:creationId xmlns:a16="http://schemas.microsoft.com/office/drawing/2014/main" id="{16D45473-A82B-E2C9-6781-3041AFC9DDE7}"/>
              </a:ext>
            </a:extLst>
          </p:cNvPr>
          <p:cNvSpPr>
            <a:spLocks noChangeAspect="1"/>
          </p:cNvSpPr>
          <p:nvPr/>
        </p:nvSpPr>
        <p:spPr>
          <a:xfrm rot="2700000">
            <a:off x="9896000" y="5909652"/>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9" name="Rectangle 3">
            <a:extLst>
              <a:ext uri="{FF2B5EF4-FFF2-40B4-BE49-F238E27FC236}">
                <a16:creationId xmlns:a16="http://schemas.microsoft.com/office/drawing/2014/main" id="{352C928C-C9DE-4232-8111-74243DAF2602}"/>
              </a:ext>
            </a:extLst>
          </p:cNvPr>
          <p:cNvSpPr>
            <a:spLocks noGrp="1"/>
          </p:cNvSpPr>
          <p:nvPr>
            <p:ph sz="half" idx="2"/>
          </p:nvPr>
        </p:nvSpPr>
        <p:spPr>
          <a:xfrm>
            <a:off x="1327499" y="802039"/>
            <a:ext cx="9808814" cy="2500685"/>
          </a:xfrm>
        </p:spPr>
        <p:txBody>
          <a:bodyPr/>
          <a:lstStyle/>
          <a:p>
            <a:pPr eaLnBrk="1" hangingPunct="1"/>
            <a:r>
              <a:rPr lang="cs-CZ" altLang="cs-CZ" sz="2400" dirty="0"/>
              <a:t>Kurikulum = komplexní vzdělávací program</a:t>
            </a:r>
          </a:p>
          <a:p>
            <a:pPr eaLnBrk="1" hangingPunct="1"/>
            <a:endParaRPr lang="cs-CZ" altLang="cs-CZ" sz="2400" dirty="0"/>
          </a:p>
          <a:p>
            <a:pPr eaLnBrk="1" hangingPunct="1"/>
            <a:endParaRPr lang="cs-CZ" altLang="cs-CZ" sz="2400" dirty="0"/>
          </a:p>
          <a:p>
            <a:pPr marL="342900" indent="-342900" eaLnBrk="1" hangingPunct="1">
              <a:buFont typeface="Arial" panose="020B0604020202020204" pitchFamily="34" charset="0"/>
              <a:buChar char="•"/>
            </a:pPr>
            <a:r>
              <a:rPr lang="cs-CZ" altLang="cs-CZ" sz="2400" dirty="0"/>
              <a:t>Definuje cíle</a:t>
            </a:r>
          </a:p>
          <a:p>
            <a:pPr marL="342900" indent="-342900" eaLnBrk="1" hangingPunct="1">
              <a:buFont typeface="Arial" panose="020B0604020202020204" pitchFamily="34" charset="0"/>
              <a:buChar char="•"/>
            </a:pPr>
            <a:r>
              <a:rPr lang="cs-CZ" altLang="cs-CZ" sz="2400" dirty="0"/>
              <a:t>Vymezuje obsahovou, procesuální i formální stránku vyučování</a:t>
            </a:r>
          </a:p>
          <a:p>
            <a:pPr marL="342900" indent="-342900" eaLnBrk="1" hangingPunct="1">
              <a:buFont typeface="Arial" panose="020B0604020202020204" pitchFamily="34" charset="0"/>
              <a:buChar char="•"/>
            </a:pPr>
            <a:r>
              <a:rPr lang="cs-CZ" altLang="cs-CZ" sz="2400" dirty="0"/>
              <a:t>Řeší otázky obsahu školní výuky, jeho výběru a uspořádání</a:t>
            </a:r>
          </a:p>
        </p:txBody>
      </p:sp>
    </p:spTree>
    <p:extLst>
      <p:ext uri="{BB962C8B-B14F-4D97-AF65-F5344CB8AC3E}">
        <p14:creationId xmlns:p14="http://schemas.microsoft.com/office/powerpoint/2010/main" val="2336746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C020A0C6-5D45-A893-9A20-D3C9D709538D}"/>
              </a:ext>
            </a:extLst>
          </p:cNvPr>
          <p:cNvGrpSpPr/>
          <p:nvPr/>
        </p:nvGrpSpPr>
        <p:grpSpPr>
          <a:xfrm>
            <a:off x="0" y="4527428"/>
            <a:ext cx="3922684" cy="2330572"/>
            <a:chOff x="0" y="4527428"/>
            <a:chExt cx="3922684" cy="2330572"/>
          </a:xfrm>
        </p:grpSpPr>
        <p:sp>
          <p:nvSpPr>
            <p:cNvPr id="11" name="Rectangle 10">
              <a:extLst>
                <a:ext uri="{FF2B5EF4-FFF2-40B4-BE49-F238E27FC236}">
                  <a16:creationId xmlns:a16="http://schemas.microsoft.com/office/drawing/2014/main" id="{8E44CBA3-00F0-AB42-8384-1E035ACCE745}"/>
                </a:ext>
              </a:extLst>
            </p:cNvPr>
            <p:cNvSpPr>
              <a:spLocks noChangeAspect="1"/>
            </p:cNvSpPr>
            <p:nvPr/>
          </p:nvSpPr>
          <p:spPr>
            <a:xfrm>
              <a:off x="1327499" y="5840976"/>
              <a:ext cx="1017023" cy="1017024"/>
            </a:xfrm>
            <a:prstGeom prst="rect">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 name="Freeform: Shape 14">
              <a:extLst>
                <a:ext uri="{FF2B5EF4-FFF2-40B4-BE49-F238E27FC236}">
                  <a16:creationId xmlns:a16="http://schemas.microsoft.com/office/drawing/2014/main" id="{9E52D8B3-7628-2CF2-35B3-20331B117B8B}"/>
                </a:ext>
              </a:extLst>
            </p:cNvPr>
            <p:cNvSpPr>
              <a:spLocks noChangeAspect="1"/>
            </p:cNvSpPr>
            <p:nvPr/>
          </p:nvSpPr>
          <p:spPr>
            <a:xfrm>
              <a:off x="0" y="5840977"/>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5CB8E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2" name="Rectangle 11">
              <a:extLst>
                <a:ext uri="{FF2B5EF4-FFF2-40B4-BE49-F238E27FC236}">
                  <a16:creationId xmlns:a16="http://schemas.microsoft.com/office/drawing/2014/main" id="{B797F769-D35C-D2C2-FE65-39B3A0B50880}"/>
                </a:ext>
              </a:extLst>
            </p:cNvPr>
            <p:cNvSpPr>
              <a:spLocks noChangeAspect="1"/>
            </p:cNvSpPr>
            <p:nvPr/>
          </p:nvSpPr>
          <p:spPr>
            <a:xfrm>
              <a:off x="0" y="4528930"/>
              <a:ext cx="1017023" cy="1017024"/>
            </a:xfrm>
            <a:prstGeom prst="rect">
              <a:avLst/>
            </a:pr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 name="Partial Circle 15">
              <a:extLst>
                <a:ext uri="{FF2B5EF4-FFF2-40B4-BE49-F238E27FC236}">
                  <a16:creationId xmlns:a16="http://schemas.microsoft.com/office/drawing/2014/main" id="{D3B6BA2A-B9F5-F75D-2414-B9702F200A91}"/>
                </a:ext>
              </a:extLst>
            </p:cNvPr>
            <p:cNvSpPr/>
            <p:nvPr/>
          </p:nvSpPr>
          <p:spPr>
            <a:xfrm rot="18900000" flipH="1">
              <a:off x="1326878" y="4527429"/>
              <a:ext cx="1018268" cy="1018267"/>
            </a:xfrm>
            <a:prstGeom prst="pie">
              <a:avLst>
                <a:gd name="adj1" fmla="val 0"/>
                <a:gd name="adj2" fmla="val 107861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nvGrpSpPr>
            <p:cNvPr id="20" name="Group 19">
              <a:extLst>
                <a:ext uri="{FF2B5EF4-FFF2-40B4-BE49-F238E27FC236}">
                  <a16:creationId xmlns:a16="http://schemas.microsoft.com/office/drawing/2014/main" id="{AD63F58C-B6A5-AEA8-0B35-5527AA74FA9D}"/>
                </a:ext>
              </a:extLst>
            </p:cNvPr>
            <p:cNvGrpSpPr>
              <a:grpSpLocks noChangeAspect="1"/>
            </p:cNvGrpSpPr>
            <p:nvPr/>
          </p:nvGrpSpPr>
          <p:grpSpPr>
            <a:xfrm rot="18900000">
              <a:off x="2904417" y="4527428"/>
              <a:ext cx="1018267" cy="1018268"/>
              <a:chOff x="3700537" y="3483937"/>
              <a:chExt cx="1656000" cy="1656000"/>
            </a:xfrm>
          </p:grpSpPr>
          <p:sp>
            <p:nvSpPr>
              <p:cNvPr id="17" name="Freeform: Shape 16">
                <a:extLst>
                  <a:ext uri="{FF2B5EF4-FFF2-40B4-BE49-F238E27FC236}">
                    <a16:creationId xmlns:a16="http://schemas.microsoft.com/office/drawing/2014/main" id="{2B767BFC-F71A-FB4A-8814-4580CFB600C8}"/>
                  </a:ext>
                </a:extLst>
              </p:cNvPr>
              <p:cNvSpPr>
                <a:spLocks noChangeAspect="1"/>
              </p:cNvSpPr>
              <p:nvPr/>
            </p:nvSpPr>
            <p:spPr>
              <a:xfrm>
                <a:off x="3700537" y="3483937"/>
                <a:ext cx="1656000" cy="1656000"/>
              </a:xfrm>
              <a:custGeom>
                <a:avLst/>
                <a:gdLst>
                  <a:gd name="connsiteX0" fmla="*/ 0 w 1548000"/>
                  <a:gd name="connsiteY0" fmla="*/ 0 h 1548000"/>
                  <a:gd name="connsiteX1" fmla="*/ 360040 w 1548000"/>
                  <a:gd name="connsiteY1" fmla="*/ 0 h 1548000"/>
                  <a:gd name="connsiteX2" fmla="*/ 360040 w 1548000"/>
                  <a:gd name="connsiteY2" fmla="*/ 1187960 h 1548000"/>
                  <a:gd name="connsiteX3" fmla="*/ 1548000 w 1548000"/>
                  <a:gd name="connsiteY3" fmla="*/ 1187960 h 1548000"/>
                  <a:gd name="connsiteX4" fmla="*/ 1548000 w 1548000"/>
                  <a:gd name="connsiteY4" fmla="*/ 1548000 h 1548000"/>
                  <a:gd name="connsiteX5" fmla="*/ 360040 w 1548000"/>
                  <a:gd name="connsiteY5" fmla="*/ 1548000 h 1548000"/>
                  <a:gd name="connsiteX6" fmla="*/ 0 w 1548000"/>
                  <a:gd name="connsiteY6" fmla="*/ 1548000 h 1548000"/>
                  <a:gd name="connsiteX7" fmla="*/ 0 w 1548000"/>
                  <a:gd name="connsiteY7" fmla="*/ 1187960 h 15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000" h="1548000">
                    <a:moveTo>
                      <a:pt x="0" y="0"/>
                    </a:moveTo>
                    <a:lnTo>
                      <a:pt x="360040" y="0"/>
                    </a:lnTo>
                    <a:lnTo>
                      <a:pt x="360040" y="1187960"/>
                    </a:lnTo>
                    <a:lnTo>
                      <a:pt x="1548000" y="1187960"/>
                    </a:lnTo>
                    <a:lnTo>
                      <a:pt x="1548000" y="1548000"/>
                    </a:lnTo>
                    <a:lnTo>
                      <a:pt x="360040" y="1548000"/>
                    </a:lnTo>
                    <a:lnTo>
                      <a:pt x="0" y="1548000"/>
                    </a:lnTo>
                    <a:lnTo>
                      <a:pt x="0" y="1187960"/>
                    </a:lnTo>
                    <a:close/>
                  </a:path>
                </a:pathLst>
              </a:cu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8" name="Oval 17">
                <a:extLst>
                  <a:ext uri="{FF2B5EF4-FFF2-40B4-BE49-F238E27FC236}">
                    <a16:creationId xmlns:a16="http://schemas.microsoft.com/office/drawing/2014/main" id="{61EBD9D4-57E4-F527-EBD3-E0829F12243A}"/>
                  </a:ext>
                </a:extLst>
              </p:cNvPr>
              <p:cNvSpPr>
                <a:spLocks noChangeAspect="1"/>
              </p:cNvSpPr>
              <p:nvPr/>
            </p:nvSpPr>
            <p:spPr>
              <a:xfrm rot="2700000">
                <a:off x="4226276" y="3750198"/>
                <a:ext cx="864000" cy="864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grpSp>
      </p:grpSp>
      <p:sp>
        <p:nvSpPr>
          <p:cNvPr id="5" name="Slide Number Placeholder 4">
            <a:extLst>
              <a:ext uri="{FF2B5EF4-FFF2-40B4-BE49-F238E27FC236}">
                <a16:creationId xmlns:a16="http://schemas.microsoft.com/office/drawing/2014/main" id="{2B17E381-3B20-147B-5BB6-2BCE26FA09E6}"/>
              </a:ext>
            </a:extLst>
          </p:cNvPr>
          <p:cNvSpPr>
            <a:spLocks noGrp="1"/>
          </p:cNvSpPr>
          <p:nvPr>
            <p:ph type="sldNum" sz="quarter" idx="12"/>
          </p:nvPr>
        </p:nvSpPr>
        <p:spPr/>
        <p:txBody>
          <a:bodyPr/>
          <a:lstStyle/>
          <a:p>
            <a:fld id="{2D7B0951-E7FB-4CA7-B4B9-AB2701F4DE6C}" type="slidenum">
              <a:rPr lang="cs-CZ" smtClean="0"/>
              <a:t>3</a:t>
            </a:fld>
            <a:endParaRPr lang="cs-CZ"/>
          </a:p>
        </p:txBody>
      </p:sp>
      <p:sp>
        <p:nvSpPr>
          <p:cNvPr id="8" name="Rectangle 7">
            <a:extLst>
              <a:ext uri="{FF2B5EF4-FFF2-40B4-BE49-F238E27FC236}">
                <a16:creationId xmlns:a16="http://schemas.microsoft.com/office/drawing/2014/main" id="{3B9A1E24-8B9D-1AA8-D1A1-FDAF139066C2}"/>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Freeform: Shape 6">
            <a:extLst>
              <a:ext uri="{FF2B5EF4-FFF2-40B4-BE49-F238E27FC236}">
                <a16:creationId xmlns:a16="http://schemas.microsoft.com/office/drawing/2014/main" id="{16D45473-A82B-E2C9-6781-3041AFC9DDE7}"/>
              </a:ext>
            </a:extLst>
          </p:cNvPr>
          <p:cNvSpPr>
            <a:spLocks noChangeAspect="1"/>
          </p:cNvSpPr>
          <p:nvPr/>
        </p:nvSpPr>
        <p:spPr>
          <a:xfrm rot="2700000">
            <a:off x="9896000" y="5909652"/>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9" name="Rectangle 3">
            <a:extLst>
              <a:ext uri="{FF2B5EF4-FFF2-40B4-BE49-F238E27FC236}">
                <a16:creationId xmlns:a16="http://schemas.microsoft.com/office/drawing/2014/main" id="{352C928C-C9DE-4232-8111-74243DAF2602}"/>
              </a:ext>
            </a:extLst>
          </p:cNvPr>
          <p:cNvSpPr>
            <a:spLocks noGrp="1"/>
          </p:cNvSpPr>
          <p:nvPr>
            <p:ph sz="half" idx="2"/>
          </p:nvPr>
        </p:nvSpPr>
        <p:spPr>
          <a:xfrm>
            <a:off x="1327499" y="802039"/>
            <a:ext cx="9808814" cy="3316292"/>
          </a:xfrm>
        </p:spPr>
        <p:txBody>
          <a:bodyPr/>
          <a:lstStyle/>
          <a:p>
            <a:pPr eaLnBrk="1" hangingPunct="1"/>
            <a:r>
              <a:rPr lang="cs-CZ" altLang="cs-CZ" sz="2400" dirty="0"/>
              <a:t>Pokuste se odpovědět na následující otázky:</a:t>
            </a:r>
          </a:p>
          <a:p>
            <a:pPr eaLnBrk="1" hangingPunct="1"/>
            <a:endParaRPr lang="cs-CZ" altLang="cs-CZ" sz="2400" dirty="0"/>
          </a:p>
          <a:p>
            <a:pPr marL="342900" indent="-342900" eaLnBrk="1" hangingPunct="1">
              <a:buFont typeface="Arial" panose="020B0604020202020204" pitchFamily="34" charset="0"/>
              <a:buChar char="•"/>
            </a:pPr>
            <a:r>
              <a:rPr lang="cs-CZ" altLang="cs-CZ" sz="2400" dirty="0"/>
              <a:t>Kdy a jak začala školská reforma? </a:t>
            </a:r>
          </a:p>
          <a:p>
            <a:pPr marL="342900" indent="-342900" eaLnBrk="1" hangingPunct="1">
              <a:buFont typeface="Arial" panose="020B0604020202020204" pitchFamily="34" charset="0"/>
              <a:buChar char="•"/>
            </a:pPr>
            <a:r>
              <a:rPr lang="cs-CZ" altLang="cs-CZ" sz="2400" dirty="0"/>
              <a:t>Oficiální </a:t>
            </a:r>
            <a:r>
              <a:rPr lang="cs-CZ" altLang="cs-CZ" sz="2400" dirty="0" err="1"/>
              <a:t>kurikulární</a:t>
            </a:r>
            <a:r>
              <a:rPr lang="cs-CZ" altLang="cs-CZ" sz="2400" dirty="0"/>
              <a:t> dokumenty?</a:t>
            </a:r>
          </a:p>
          <a:p>
            <a:pPr marL="342900" indent="-342900" eaLnBrk="1" hangingPunct="1">
              <a:buFont typeface="Arial" panose="020B0604020202020204" pitchFamily="34" charset="0"/>
              <a:buChar char="•"/>
            </a:pPr>
            <a:r>
              <a:rPr lang="cs-CZ" altLang="cs-CZ" sz="2400" dirty="0"/>
              <a:t>V čem spočívá?</a:t>
            </a:r>
          </a:p>
          <a:p>
            <a:pPr marL="342900" indent="-342900" eaLnBrk="1" hangingPunct="1">
              <a:buFont typeface="Arial" panose="020B0604020202020204" pitchFamily="34" charset="0"/>
              <a:buChar char="•"/>
            </a:pPr>
            <a:r>
              <a:rPr lang="cs-CZ" altLang="cs-CZ" sz="2400" dirty="0"/>
              <a:t>Co tvoří základ kurikula?</a:t>
            </a:r>
          </a:p>
          <a:p>
            <a:pPr marL="342900" indent="-342900" eaLnBrk="1" hangingPunct="1">
              <a:buFont typeface="Arial" panose="020B0604020202020204" pitchFamily="34" charset="0"/>
              <a:buChar char="•"/>
            </a:pPr>
            <a:r>
              <a:rPr lang="cs-CZ" altLang="cs-CZ" sz="2400" dirty="0"/>
              <a:t>Jaký je vztah školské reformy a tradičního pojetí vyučování?</a:t>
            </a:r>
          </a:p>
          <a:p>
            <a:pPr marL="342900" indent="-342900" eaLnBrk="1" hangingPunct="1">
              <a:buFont typeface="Arial" panose="020B0604020202020204" pitchFamily="34" charset="0"/>
              <a:buChar char="•"/>
            </a:pPr>
            <a:r>
              <a:rPr lang="cs-CZ" altLang="cs-CZ" sz="2400" dirty="0"/>
              <a:t>Charakterizujte vyučování v pojetí školské reformy…</a:t>
            </a:r>
          </a:p>
        </p:txBody>
      </p:sp>
    </p:spTree>
    <p:extLst>
      <p:ext uri="{BB962C8B-B14F-4D97-AF65-F5344CB8AC3E}">
        <p14:creationId xmlns:p14="http://schemas.microsoft.com/office/powerpoint/2010/main" val="2087390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A49D1F49-D447-4F57-BD0D-C4356878286C}"/>
              </a:ext>
            </a:extLst>
          </p:cNvPr>
          <p:cNvGrpSpPr/>
          <p:nvPr/>
        </p:nvGrpSpPr>
        <p:grpSpPr>
          <a:xfrm>
            <a:off x="7478073" y="4026291"/>
            <a:ext cx="4060772" cy="3526205"/>
            <a:chOff x="7478073" y="4026291"/>
            <a:chExt cx="4060772" cy="3526205"/>
          </a:xfrm>
        </p:grpSpPr>
        <p:sp>
          <p:nvSpPr>
            <p:cNvPr id="12" name="Partial Circle 11">
              <a:extLst>
                <a:ext uri="{FF2B5EF4-FFF2-40B4-BE49-F238E27FC236}">
                  <a16:creationId xmlns:a16="http://schemas.microsoft.com/office/drawing/2014/main" id="{D369D62A-6CD3-61B6-2CB2-E3295B9EBCA4}"/>
                </a:ext>
              </a:extLst>
            </p:cNvPr>
            <p:cNvSpPr>
              <a:spLocks noChangeAspect="1"/>
            </p:cNvSpPr>
            <p:nvPr/>
          </p:nvSpPr>
          <p:spPr>
            <a:xfrm rot="18900000" flipH="1" flipV="1">
              <a:off x="7478073" y="4026291"/>
              <a:ext cx="2056900" cy="2056902"/>
            </a:xfrm>
            <a:prstGeom prst="pie">
              <a:avLst>
                <a:gd name="adj1" fmla="val 0"/>
                <a:gd name="adj2" fmla="val 5400000"/>
              </a:avLst>
            </a:pr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7" name="Freeform: Shape 16">
              <a:extLst>
                <a:ext uri="{FF2B5EF4-FFF2-40B4-BE49-F238E27FC236}">
                  <a16:creationId xmlns:a16="http://schemas.microsoft.com/office/drawing/2014/main" id="{9E50D661-EEBC-D65D-9B08-CB136A23A711}"/>
                </a:ext>
              </a:extLst>
            </p:cNvPr>
            <p:cNvSpPr>
              <a:spLocks noChangeAspect="1"/>
            </p:cNvSpPr>
            <p:nvPr/>
          </p:nvSpPr>
          <p:spPr>
            <a:xfrm rot="2700000" flipH="1" flipV="1">
              <a:off x="9153558" y="4533694"/>
              <a:ext cx="1018267" cy="1018267"/>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FCD5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8" name="Freeform: Shape 17">
              <a:extLst>
                <a:ext uri="{FF2B5EF4-FFF2-40B4-BE49-F238E27FC236}">
                  <a16:creationId xmlns:a16="http://schemas.microsoft.com/office/drawing/2014/main" id="{1986C61F-CCC8-B28E-D44C-F5A5176BE9A4}"/>
                </a:ext>
              </a:extLst>
            </p:cNvPr>
            <p:cNvSpPr>
              <a:spLocks noChangeAspect="1"/>
            </p:cNvSpPr>
            <p:nvPr/>
          </p:nvSpPr>
          <p:spPr>
            <a:xfrm rot="2700000">
              <a:off x="8225981" y="5462514"/>
              <a:ext cx="1017024" cy="1017023"/>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6" name="Freeform: Shape 25">
              <a:extLst>
                <a:ext uri="{FF2B5EF4-FFF2-40B4-BE49-F238E27FC236}">
                  <a16:creationId xmlns:a16="http://schemas.microsoft.com/office/drawing/2014/main" id="{18F99AE2-A355-0B55-740E-6E2FFC4860D1}"/>
                </a:ext>
              </a:extLst>
            </p:cNvPr>
            <p:cNvSpPr>
              <a:spLocks noChangeAspect="1"/>
            </p:cNvSpPr>
            <p:nvPr/>
          </p:nvSpPr>
          <p:spPr>
            <a:xfrm rot="2700000">
              <a:off x="9896000" y="5909652"/>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3" name="Slide Number Placeholder 2">
            <a:extLst>
              <a:ext uri="{FF2B5EF4-FFF2-40B4-BE49-F238E27FC236}">
                <a16:creationId xmlns:a16="http://schemas.microsoft.com/office/drawing/2014/main" id="{A15286D2-692D-D57F-A474-49F22DA2B51B}"/>
              </a:ext>
            </a:extLst>
          </p:cNvPr>
          <p:cNvSpPr>
            <a:spLocks noGrp="1"/>
          </p:cNvSpPr>
          <p:nvPr>
            <p:ph type="sldNum" sz="quarter" idx="12"/>
          </p:nvPr>
        </p:nvSpPr>
        <p:spPr/>
        <p:txBody>
          <a:bodyPr/>
          <a:lstStyle/>
          <a:p>
            <a:fld id="{2D7B0951-E7FB-4CA7-B4B9-AB2701F4DE6C}" type="slidenum">
              <a:rPr lang="cs-CZ" smtClean="0"/>
              <a:t>4</a:t>
            </a:fld>
            <a:endParaRPr lang="cs-CZ"/>
          </a:p>
        </p:txBody>
      </p:sp>
      <p:sp>
        <p:nvSpPr>
          <p:cNvPr id="4" name="Content Placeholder 3">
            <a:extLst>
              <a:ext uri="{FF2B5EF4-FFF2-40B4-BE49-F238E27FC236}">
                <a16:creationId xmlns:a16="http://schemas.microsoft.com/office/drawing/2014/main" id="{D89EBD04-B889-CAEE-1D17-69FCB7F952D6}"/>
              </a:ext>
            </a:extLst>
          </p:cNvPr>
          <p:cNvSpPr>
            <a:spLocks noGrp="1"/>
          </p:cNvSpPr>
          <p:nvPr>
            <p:ph sz="half" idx="2"/>
          </p:nvPr>
        </p:nvSpPr>
        <p:spPr>
          <a:xfrm>
            <a:off x="1080000" y="1378853"/>
            <a:ext cx="7608288" cy="3985706"/>
          </a:xfrm>
        </p:spPr>
        <p:txBody>
          <a:bodyPr/>
          <a:lstStyle/>
          <a:p>
            <a:pPr marL="342900" indent="-342900">
              <a:lnSpc>
                <a:spcPct val="80000"/>
              </a:lnSpc>
              <a:buFont typeface="Arial" panose="020B0604020202020204" pitchFamily="34" charset="0"/>
              <a:buChar char="•"/>
            </a:pPr>
            <a:r>
              <a:rPr lang="cs-CZ" altLang="cs-CZ" sz="2000" dirty="0"/>
              <a:t>Rozvoj společnosti</a:t>
            </a:r>
          </a:p>
          <a:p>
            <a:pPr marL="342900" indent="-342900">
              <a:lnSpc>
                <a:spcPct val="80000"/>
              </a:lnSpc>
              <a:buFont typeface="Arial" panose="020B0604020202020204" pitchFamily="34" charset="0"/>
              <a:buChar char="•"/>
            </a:pPr>
            <a:r>
              <a:rPr lang="cs-CZ" altLang="cs-CZ" sz="2000" dirty="0"/>
              <a:t>Reformní pedagogické hnutí – 19. a 20. století</a:t>
            </a:r>
          </a:p>
          <a:p>
            <a:pPr>
              <a:lnSpc>
                <a:spcPct val="80000"/>
              </a:lnSpc>
            </a:pPr>
            <a:endParaRPr lang="cs-CZ" altLang="cs-CZ" sz="2000" dirty="0"/>
          </a:p>
          <a:p>
            <a:pPr>
              <a:lnSpc>
                <a:spcPct val="80000"/>
              </a:lnSpc>
            </a:pPr>
            <a:r>
              <a:rPr lang="cs-CZ" altLang="cs-CZ" sz="2000" dirty="0"/>
              <a:t>Kritika tehdejšího stavu výchovně-vzdělávacího procesu:</a:t>
            </a:r>
          </a:p>
          <a:p>
            <a:pPr marL="800100" lvl="1" indent="-342900">
              <a:lnSpc>
                <a:spcPct val="80000"/>
              </a:lnSpc>
              <a:buFont typeface="Courier New" panose="02070309020205020404" pitchFamily="49" charset="0"/>
              <a:buChar char="o"/>
            </a:pPr>
            <a:r>
              <a:rPr lang="cs-CZ" altLang="cs-CZ" sz="2000" dirty="0"/>
              <a:t>stará škola byla překonána změnami a pokrokem</a:t>
            </a:r>
          </a:p>
          <a:p>
            <a:pPr marL="800100" lvl="1" indent="-342900">
              <a:lnSpc>
                <a:spcPct val="80000"/>
              </a:lnSpc>
              <a:buFont typeface="Courier New" panose="02070309020205020404" pitchFamily="49" charset="0"/>
              <a:buChar char="o"/>
            </a:pPr>
            <a:r>
              <a:rPr lang="cs-CZ" altLang="cs-CZ" sz="2000" dirty="0"/>
              <a:t>nové poznatky v oblasti biologie, psychologie, sociologie</a:t>
            </a:r>
          </a:p>
          <a:p>
            <a:pPr marL="800100" lvl="1" indent="-342900">
              <a:lnSpc>
                <a:spcPct val="80000"/>
              </a:lnSpc>
              <a:buFont typeface="Courier New" panose="02070309020205020404" pitchFamily="49" charset="0"/>
              <a:buChar char="o"/>
            </a:pPr>
            <a:r>
              <a:rPr lang="cs-CZ" altLang="cs-CZ" sz="2000" dirty="0"/>
              <a:t>změna pojetí člověka</a:t>
            </a:r>
          </a:p>
          <a:p>
            <a:pPr marL="800100" lvl="1" indent="-342900">
              <a:lnSpc>
                <a:spcPct val="80000"/>
              </a:lnSpc>
              <a:buFont typeface="Courier New" panose="02070309020205020404" pitchFamily="49" charset="0"/>
              <a:buChar char="o"/>
            </a:pPr>
            <a:r>
              <a:rPr lang="cs-CZ" altLang="cs-CZ" sz="2000" dirty="0"/>
              <a:t>nedostatečné spojení školy se životem – předimenzování látky</a:t>
            </a:r>
          </a:p>
          <a:p>
            <a:pPr marL="800100" lvl="1" indent="-342900">
              <a:lnSpc>
                <a:spcPct val="80000"/>
              </a:lnSpc>
              <a:buFont typeface="Courier New" panose="02070309020205020404" pitchFamily="49" charset="0"/>
              <a:buChar char="o"/>
            </a:pPr>
            <a:r>
              <a:rPr lang="cs-CZ" altLang="cs-CZ" sz="2000" dirty="0"/>
              <a:t>autoritativní postavení učitele a centrálně schvalované osnovy, učebnice</a:t>
            </a:r>
          </a:p>
          <a:p>
            <a:pPr marL="800100" lvl="1" indent="-342900">
              <a:lnSpc>
                <a:spcPct val="80000"/>
              </a:lnSpc>
              <a:buFont typeface="Courier New" panose="02070309020205020404" pitchFamily="49" charset="0"/>
              <a:buChar char="o"/>
            </a:pPr>
            <a:r>
              <a:rPr lang="cs-CZ" altLang="cs-CZ" sz="2000" dirty="0"/>
              <a:t>nedostatečný zřetel k individualitě žáka</a:t>
            </a:r>
          </a:p>
          <a:p>
            <a:pPr algn="just"/>
            <a:endParaRPr lang="en-US" sz="2000" dirty="0">
              <a:solidFill>
                <a:srgbClr val="006FAD"/>
              </a:solidFill>
            </a:endParaRPr>
          </a:p>
        </p:txBody>
      </p:sp>
      <p:sp>
        <p:nvSpPr>
          <p:cNvPr id="5" name="Content Placeholder 4">
            <a:extLst>
              <a:ext uri="{FF2B5EF4-FFF2-40B4-BE49-F238E27FC236}">
                <a16:creationId xmlns:a16="http://schemas.microsoft.com/office/drawing/2014/main" id="{F94856DE-C36E-41CA-7107-3D21A2949D72}"/>
              </a:ext>
            </a:extLst>
          </p:cNvPr>
          <p:cNvSpPr>
            <a:spLocks noGrp="1"/>
          </p:cNvSpPr>
          <p:nvPr>
            <p:ph sz="half" idx="13"/>
          </p:nvPr>
        </p:nvSpPr>
        <p:spPr>
          <a:xfrm>
            <a:off x="6394493" y="476672"/>
            <a:ext cx="4680000" cy="584775"/>
          </a:xfrm>
        </p:spPr>
        <p:txBody>
          <a:bodyPr/>
          <a:lstStyle/>
          <a:p>
            <a:pPr marL="0" marR="0" lvl="0" indent="0" algn="just" defTabSz="914400" rtl="0" eaLnBrk="1" fontAlgn="auto" latinLnBrk="0" hangingPunct="1">
              <a:lnSpc>
                <a:spcPct val="100000"/>
              </a:lnSpc>
              <a:spcBef>
                <a:spcPts val="300"/>
              </a:spcBef>
              <a:spcAft>
                <a:spcPts val="0"/>
              </a:spcAft>
              <a:buClrTx/>
              <a:buSzTx/>
              <a:buFontTx/>
              <a:buNone/>
              <a:tabLst/>
              <a:defRPr/>
            </a:pPr>
            <a:r>
              <a:rPr kumimoji="0" lang="cs-CZ" sz="3200" b="1" i="0" u="none" strike="noStrike" kern="1200" cap="none" spc="0" normalizeH="0" baseline="0" noProof="0" dirty="0">
                <a:ln>
                  <a:noFill/>
                </a:ln>
                <a:solidFill>
                  <a:srgbClr val="006FAD"/>
                </a:solidFill>
                <a:effectLst/>
                <a:uLnTx/>
                <a:uFillTx/>
                <a:latin typeface="Arial" panose="020B0604020202020204" pitchFamily="34" charset="0"/>
                <a:ea typeface="+mn-ea"/>
                <a:cs typeface="Arial" panose="020B0604020202020204" pitchFamily="34" charset="0"/>
              </a:rPr>
              <a:t>Proč reforma?</a:t>
            </a:r>
          </a:p>
        </p:txBody>
      </p:sp>
      <p:sp>
        <p:nvSpPr>
          <p:cNvPr id="10" name="Rectangle 9">
            <a:extLst>
              <a:ext uri="{FF2B5EF4-FFF2-40B4-BE49-F238E27FC236}">
                <a16:creationId xmlns:a16="http://schemas.microsoft.com/office/drawing/2014/main" id="{5635945F-575F-1D51-2E7D-2AA807FF0C14}"/>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061732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a:extLst>
              <a:ext uri="{FF2B5EF4-FFF2-40B4-BE49-F238E27FC236}">
                <a16:creationId xmlns:a16="http://schemas.microsoft.com/office/drawing/2014/main" id="{E70F01C2-C603-4D80-B5DC-A1366979A5C8}"/>
              </a:ext>
            </a:extLst>
          </p:cNvPr>
          <p:cNvSpPr>
            <a:spLocks noGrp="1"/>
          </p:cNvSpPr>
          <p:nvPr>
            <p:ph type="title"/>
          </p:nvPr>
        </p:nvSpPr>
        <p:spPr/>
        <p:txBody>
          <a:bodyPr/>
          <a:lstStyle/>
          <a:p>
            <a:pPr eaLnBrk="1" hangingPunct="1"/>
            <a:endParaRPr lang="cs-CZ" altLang="cs-CZ"/>
          </a:p>
        </p:txBody>
      </p:sp>
      <p:sp>
        <p:nvSpPr>
          <p:cNvPr id="11267" name="Zástupný symbol pro obsah 2">
            <a:extLst>
              <a:ext uri="{FF2B5EF4-FFF2-40B4-BE49-F238E27FC236}">
                <a16:creationId xmlns:a16="http://schemas.microsoft.com/office/drawing/2014/main" id="{644F67B9-12EA-481D-BFFB-FF5D339D8B38}"/>
              </a:ext>
            </a:extLst>
          </p:cNvPr>
          <p:cNvSpPr>
            <a:spLocks noGrp="1"/>
          </p:cNvSpPr>
          <p:nvPr>
            <p:ph idx="1"/>
          </p:nvPr>
        </p:nvSpPr>
        <p:spPr/>
        <p:txBody>
          <a:bodyPr/>
          <a:lstStyle/>
          <a:p>
            <a:pPr eaLnBrk="1" hangingPunct="1"/>
            <a:endParaRPr lang="cs-CZ" altLang="cs-CZ"/>
          </a:p>
        </p:txBody>
      </p:sp>
      <p:pic>
        <p:nvPicPr>
          <p:cNvPr id="11268" name="Picture 2">
            <a:extLst>
              <a:ext uri="{FF2B5EF4-FFF2-40B4-BE49-F238E27FC236}">
                <a16:creationId xmlns:a16="http://schemas.microsoft.com/office/drawing/2014/main" id="{B7ADF861-7B40-4DE3-8C79-1FFE13ACB7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70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5491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A1938266-0F3C-8AFB-96FE-1A2DB609D1F3}"/>
              </a:ext>
            </a:extLst>
          </p:cNvPr>
          <p:cNvGrpSpPr/>
          <p:nvPr/>
        </p:nvGrpSpPr>
        <p:grpSpPr>
          <a:xfrm>
            <a:off x="0" y="-368264"/>
            <a:ext cx="4944527" cy="7226264"/>
            <a:chOff x="0" y="-368264"/>
            <a:chExt cx="4944527" cy="7226264"/>
          </a:xfrm>
        </p:grpSpPr>
        <p:sp>
          <p:nvSpPr>
            <p:cNvPr id="63" name="Rectangle 62">
              <a:extLst>
                <a:ext uri="{FF2B5EF4-FFF2-40B4-BE49-F238E27FC236}">
                  <a16:creationId xmlns:a16="http://schemas.microsoft.com/office/drawing/2014/main" id="{ABD2DAC8-C74C-FA0C-F056-8A8380F31A2C}"/>
                </a:ext>
              </a:extLst>
            </p:cNvPr>
            <p:cNvSpPr>
              <a:spLocks noChangeAspect="1"/>
            </p:cNvSpPr>
            <p:nvPr/>
          </p:nvSpPr>
          <p:spPr>
            <a:xfrm>
              <a:off x="1323269" y="5840977"/>
              <a:ext cx="1017023" cy="1017023"/>
            </a:xfrm>
            <a:prstGeom prst="rect">
              <a:avLst/>
            </a:pr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4" name="Rectangle 63">
              <a:extLst>
                <a:ext uri="{FF2B5EF4-FFF2-40B4-BE49-F238E27FC236}">
                  <a16:creationId xmlns:a16="http://schemas.microsoft.com/office/drawing/2014/main" id="{A484F857-984E-4710-4D82-4F718A980D45}"/>
                </a:ext>
              </a:extLst>
            </p:cNvPr>
            <p:cNvSpPr>
              <a:spLocks noChangeAspect="1"/>
            </p:cNvSpPr>
            <p:nvPr/>
          </p:nvSpPr>
          <p:spPr>
            <a:xfrm>
              <a:off x="0" y="4528928"/>
              <a:ext cx="1017023" cy="1017023"/>
            </a:xfrm>
            <a:prstGeom prst="rect">
              <a:avLst/>
            </a:prstGeom>
            <a:solidFill>
              <a:srgbClr val="64BA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7" name="Freeform: Shape 66">
              <a:extLst>
                <a:ext uri="{FF2B5EF4-FFF2-40B4-BE49-F238E27FC236}">
                  <a16:creationId xmlns:a16="http://schemas.microsoft.com/office/drawing/2014/main" id="{E37197F9-0D06-D21A-79DE-0C2698B7A2E6}"/>
                </a:ext>
              </a:extLst>
            </p:cNvPr>
            <p:cNvSpPr>
              <a:spLocks noChangeAspect="1"/>
            </p:cNvSpPr>
            <p:nvPr/>
          </p:nvSpPr>
          <p:spPr>
            <a:xfrm>
              <a:off x="0" y="5839200"/>
              <a:ext cx="1018800" cy="1018800"/>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4" name="Partial Circle 23">
              <a:extLst>
                <a:ext uri="{FF2B5EF4-FFF2-40B4-BE49-F238E27FC236}">
                  <a16:creationId xmlns:a16="http://schemas.microsoft.com/office/drawing/2014/main" id="{6D750D3E-ADC8-4D49-06F4-38BB42073F08}"/>
                </a:ext>
              </a:extLst>
            </p:cNvPr>
            <p:cNvSpPr>
              <a:spLocks noChangeAspect="1"/>
            </p:cNvSpPr>
            <p:nvPr/>
          </p:nvSpPr>
          <p:spPr>
            <a:xfrm rot="18900000">
              <a:off x="2892527" y="1209422"/>
              <a:ext cx="2052000" cy="2051999"/>
            </a:xfrm>
            <a:prstGeom prst="pie">
              <a:avLst>
                <a:gd name="adj1" fmla="val 0"/>
                <a:gd name="adj2" fmla="val 5400000"/>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9" name="Rectangle 18">
              <a:extLst>
                <a:ext uri="{FF2B5EF4-FFF2-40B4-BE49-F238E27FC236}">
                  <a16:creationId xmlns:a16="http://schemas.microsoft.com/office/drawing/2014/main" id="{0D9502E1-FCF2-F5E2-1B22-24BBD5D173BD}"/>
                </a:ext>
              </a:extLst>
            </p:cNvPr>
            <p:cNvSpPr>
              <a:spLocks noChangeAspect="1"/>
            </p:cNvSpPr>
            <p:nvPr/>
          </p:nvSpPr>
          <p:spPr>
            <a:xfrm rot="18900000">
              <a:off x="3181502" y="782511"/>
              <a:ext cx="1018800" cy="1018800"/>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0" name="Freeform: Shape 19">
              <a:extLst>
                <a:ext uri="{FF2B5EF4-FFF2-40B4-BE49-F238E27FC236}">
                  <a16:creationId xmlns:a16="http://schemas.microsoft.com/office/drawing/2014/main" id="{963FD210-1CBD-5832-9540-00A39EAA9B09}"/>
                </a:ext>
              </a:extLst>
            </p:cNvPr>
            <p:cNvSpPr>
              <a:spLocks noChangeAspect="1"/>
            </p:cNvSpPr>
            <p:nvPr/>
          </p:nvSpPr>
          <p:spPr>
            <a:xfrm rot="18900000">
              <a:off x="3177562" y="2683125"/>
              <a:ext cx="1018800" cy="1018800"/>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71" name="Freeform: Shape 70">
              <a:extLst>
                <a:ext uri="{FF2B5EF4-FFF2-40B4-BE49-F238E27FC236}">
                  <a16:creationId xmlns:a16="http://schemas.microsoft.com/office/drawing/2014/main" id="{13D7DFAD-A335-0525-F4CB-F5ADB3062E0E}"/>
                </a:ext>
              </a:extLst>
            </p:cNvPr>
            <p:cNvSpPr>
              <a:spLocks noChangeAspect="1"/>
            </p:cNvSpPr>
            <p:nvPr/>
          </p:nvSpPr>
          <p:spPr>
            <a:xfrm rot="13500000" flipH="1">
              <a:off x="2387347" y="-600247"/>
              <a:ext cx="1064602" cy="1528567"/>
            </a:xfrm>
            <a:custGeom>
              <a:avLst/>
              <a:gdLst>
                <a:gd name="connsiteX0" fmla="*/ 0 w 1064602"/>
                <a:gd name="connsiteY0" fmla="*/ 463965 h 1528567"/>
                <a:gd name="connsiteX1" fmla="*/ 1064602 w 1064602"/>
                <a:gd name="connsiteY1" fmla="*/ 1528567 h 1528567"/>
                <a:gd name="connsiteX2" fmla="*/ 1064602 w 1064602"/>
                <a:gd name="connsiteY2" fmla="*/ 1460592 h 1528567"/>
                <a:gd name="connsiteX3" fmla="*/ 1064394 w 1064602"/>
                <a:gd name="connsiteY3" fmla="*/ 0 h 1528567"/>
                <a:gd name="connsiteX4" fmla="*/ 82413 w 1064602"/>
                <a:gd name="connsiteY4" fmla="*/ 379543 h 15285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64602" h="1528567">
                  <a:moveTo>
                    <a:pt x="0" y="463965"/>
                  </a:moveTo>
                  <a:lnTo>
                    <a:pt x="1064602" y="1528567"/>
                  </a:lnTo>
                  <a:lnTo>
                    <a:pt x="1064602" y="1460592"/>
                  </a:lnTo>
                  <a:cubicBezTo>
                    <a:pt x="1064532" y="973728"/>
                    <a:pt x="1064463" y="486864"/>
                    <a:pt x="1064394" y="0"/>
                  </a:cubicBezTo>
                  <a:cubicBezTo>
                    <a:pt x="686289" y="54"/>
                    <a:pt x="341759" y="143775"/>
                    <a:pt x="82413" y="379543"/>
                  </a:cubicBez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solidFill>
                  <a:schemeClr val="tx1"/>
                </a:solidFill>
              </a:endParaRPr>
            </a:p>
          </p:txBody>
        </p:sp>
        <p:sp>
          <p:nvSpPr>
            <p:cNvPr id="70" name="Freeform: Shape 69">
              <a:extLst>
                <a:ext uri="{FF2B5EF4-FFF2-40B4-BE49-F238E27FC236}">
                  <a16:creationId xmlns:a16="http://schemas.microsoft.com/office/drawing/2014/main" id="{AA742B53-7F1C-1CC1-FA42-FBBB59C7FE9E}"/>
                </a:ext>
              </a:extLst>
            </p:cNvPr>
            <p:cNvSpPr>
              <a:spLocks noChangeAspect="1"/>
            </p:cNvSpPr>
            <p:nvPr/>
          </p:nvSpPr>
          <p:spPr>
            <a:xfrm rot="13500000">
              <a:off x="154158" y="328511"/>
              <a:ext cx="2356381" cy="1018800"/>
            </a:xfrm>
            <a:custGeom>
              <a:avLst/>
              <a:gdLst>
                <a:gd name="connsiteX0" fmla="*/ 2356381 w 2356381"/>
                <a:gd name="connsiteY0" fmla="*/ 516195 h 1018800"/>
                <a:gd name="connsiteX1" fmla="*/ 1853775 w 2356381"/>
                <a:gd name="connsiteY1" fmla="*/ 1018800 h 1018800"/>
                <a:gd name="connsiteX2" fmla="*/ 0 w 2356381"/>
                <a:gd name="connsiteY2" fmla="*/ 1018800 h 1018800"/>
                <a:gd name="connsiteX3" fmla="*/ 0 w 2356381"/>
                <a:gd name="connsiteY3" fmla="*/ 0 h 1018800"/>
                <a:gd name="connsiteX4" fmla="*/ 2356381 w 2356381"/>
                <a:gd name="connsiteY4" fmla="*/ 0 h 101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6381" h="1018800">
                  <a:moveTo>
                    <a:pt x="2356381" y="516195"/>
                  </a:moveTo>
                  <a:lnTo>
                    <a:pt x="1853775" y="1018800"/>
                  </a:lnTo>
                  <a:lnTo>
                    <a:pt x="0" y="1018800"/>
                  </a:lnTo>
                  <a:lnTo>
                    <a:pt x="0" y="0"/>
                  </a:lnTo>
                  <a:lnTo>
                    <a:pt x="2356381" y="0"/>
                  </a:lnTo>
                  <a:close/>
                </a:path>
              </a:pathLst>
            </a:cu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55" name="Freeform: Shape 54">
              <a:extLst>
                <a:ext uri="{FF2B5EF4-FFF2-40B4-BE49-F238E27FC236}">
                  <a16:creationId xmlns:a16="http://schemas.microsoft.com/office/drawing/2014/main" id="{79E5EB68-B149-8A1D-0147-E4640CD0DDFC}"/>
                </a:ext>
              </a:extLst>
            </p:cNvPr>
            <p:cNvSpPr>
              <a:spLocks noChangeAspect="1"/>
            </p:cNvSpPr>
            <p:nvPr/>
          </p:nvSpPr>
          <p:spPr>
            <a:xfrm rot="2700000" flipH="1" flipV="1">
              <a:off x="2230625" y="1726918"/>
              <a:ext cx="1018802" cy="1018800"/>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A9ABA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57" name="Freeform: Shape 56">
              <a:extLst>
                <a:ext uri="{FF2B5EF4-FFF2-40B4-BE49-F238E27FC236}">
                  <a16:creationId xmlns:a16="http://schemas.microsoft.com/office/drawing/2014/main" id="{CA24CA85-7452-1A6B-D06E-DDC9EF3B171C}"/>
                </a:ext>
              </a:extLst>
            </p:cNvPr>
            <p:cNvSpPr>
              <a:spLocks noChangeAspect="1"/>
            </p:cNvSpPr>
            <p:nvPr/>
          </p:nvSpPr>
          <p:spPr>
            <a:xfrm>
              <a:off x="2232520" y="3615288"/>
              <a:ext cx="1018800" cy="1018800"/>
            </a:xfrm>
            <a:custGeom>
              <a:avLst/>
              <a:gdLst>
                <a:gd name="connsiteX0" fmla="*/ 828000 w 1656000"/>
                <a:gd name="connsiteY0" fmla="*/ 342000 h 1656000"/>
                <a:gd name="connsiteX1" fmla="*/ 342000 w 1656000"/>
                <a:gd name="connsiteY1" fmla="*/ 828000 h 1656000"/>
                <a:gd name="connsiteX2" fmla="*/ 828000 w 1656000"/>
                <a:gd name="connsiteY2" fmla="*/ 1314000 h 1656000"/>
                <a:gd name="connsiteX3" fmla="*/ 1314000 w 1656000"/>
                <a:gd name="connsiteY3" fmla="*/ 828000 h 1656000"/>
                <a:gd name="connsiteX4" fmla="*/ 828000 w 1656000"/>
                <a:gd name="connsiteY4" fmla="*/ 342000 h 1656000"/>
                <a:gd name="connsiteX5" fmla="*/ 828000 w 1656000"/>
                <a:gd name="connsiteY5" fmla="*/ 0 h 1656000"/>
                <a:gd name="connsiteX6" fmla="*/ 1656000 w 1656000"/>
                <a:gd name="connsiteY6" fmla="*/ 828000 h 1656000"/>
                <a:gd name="connsiteX7" fmla="*/ 828000 w 1656000"/>
                <a:gd name="connsiteY7" fmla="*/ 1656000 h 1656000"/>
                <a:gd name="connsiteX8" fmla="*/ 0 w 1656000"/>
                <a:gd name="connsiteY8" fmla="*/ 828000 h 1656000"/>
                <a:gd name="connsiteX9" fmla="*/ 828000 w 1656000"/>
                <a:gd name="connsiteY9" fmla="*/ 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56000" h="1656000">
                  <a:moveTo>
                    <a:pt x="828000" y="342000"/>
                  </a:moveTo>
                  <a:cubicBezTo>
                    <a:pt x="559590" y="342000"/>
                    <a:pt x="342000" y="559590"/>
                    <a:pt x="342000" y="828000"/>
                  </a:cubicBezTo>
                  <a:cubicBezTo>
                    <a:pt x="342000" y="1096410"/>
                    <a:pt x="559590" y="1314000"/>
                    <a:pt x="828000" y="1314000"/>
                  </a:cubicBezTo>
                  <a:cubicBezTo>
                    <a:pt x="1096410" y="1314000"/>
                    <a:pt x="1314000" y="1096410"/>
                    <a:pt x="1314000" y="828000"/>
                  </a:cubicBezTo>
                  <a:cubicBezTo>
                    <a:pt x="1314000" y="559590"/>
                    <a:pt x="1096410" y="342000"/>
                    <a:pt x="828000" y="342000"/>
                  </a:cubicBezTo>
                  <a:close/>
                  <a:moveTo>
                    <a:pt x="828000" y="0"/>
                  </a:moveTo>
                  <a:cubicBezTo>
                    <a:pt x="1285292" y="0"/>
                    <a:pt x="1656000" y="370708"/>
                    <a:pt x="1656000" y="828000"/>
                  </a:cubicBezTo>
                  <a:cubicBezTo>
                    <a:pt x="1656000" y="1285292"/>
                    <a:pt x="1285292" y="1656000"/>
                    <a:pt x="828000" y="1656000"/>
                  </a:cubicBezTo>
                  <a:cubicBezTo>
                    <a:pt x="370708" y="1656000"/>
                    <a:pt x="0" y="1285292"/>
                    <a:pt x="0" y="828000"/>
                  </a:cubicBezTo>
                  <a:cubicBezTo>
                    <a:pt x="0" y="370708"/>
                    <a:pt x="370708" y="0"/>
                    <a:pt x="828000" y="0"/>
                  </a:cubicBezTo>
                  <a:close/>
                </a:path>
              </a:pathLst>
            </a:cu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58" name="Partial Circle 57">
              <a:extLst>
                <a:ext uri="{FF2B5EF4-FFF2-40B4-BE49-F238E27FC236}">
                  <a16:creationId xmlns:a16="http://schemas.microsoft.com/office/drawing/2014/main" id="{73E6FD3F-04A4-DB77-3513-7E3CDCC46D75}"/>
                </a:ext>
              </a:extLst>
            </p:cNvPr>
            <p:cNvSpPr/>
            <p:nvPr/>
          </p:nvSpPr>
          <p:spPr>
            <a:xfrm rot="18900000" flipH="1">
              <a:off x="1321486" y="4525873"/>
              <a:ext cx="1018268" cy="1018267"/>
            </a:xfrm>
            <a:prstGeom prst="pie">
              <a:avLst>
                <a:gd name="adj1" fmla="val 0"/>
                <a:gd name="adj2" fmla="val 10786133"/>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sp>
        <p:nvSpPr>
          <p:cNvPr id="16" name="Freeform: Shape 15">
            <a:extLst>
              <a:ext uri="{FF2B5EF4-FFF2-40B4-BE49-F238E27FC236}">
                <a16:creationId xmlns:a16="http://schemas.microsoft.com/office/drawing/2014/main" id="{8B592C9B-A060-4A14-0E98-11F241181A89}"/>
              </a:ext>
            </a:extLst>
          </p:cNvPr>
          <p:cNvSpPr>
            <a:spLocks noChangeAspect="1"/>
          </p:cNvSpPr>
          <p:nvPr/>
        </p:nvSpPr>
        <p:spPr>
          <a:xfrm rot="2700000">
            <a:off x="9896000" y="5909652"/>
            <a:ext cx="2268667" cy="1017022"/>
          </a:xfrm>
          <a:custGeom>
            <a:avLst/>
            <a:gdLst>
              <a:gd name="connsiteX0" fmla="*/ 0 w 2598702"/>
              <a:gd name="connsiteY0" fmla="*/ 0 h 1164974"/>
              <a:gd name="connsiteX1" fmla="*/ 2598702 w 2598702"/>
              <a:gd name="connsiteY1" fmla="*/ 0 h 1164974"/>
              <a:gd name="connsiteX2" fmla="*/ 1433728 w 2598702"/>
              <a:gd name="connsiteY2" fmla="*/ 1164974 h 1164974"/>
              <a:gd name="connsiteX3" fmla="*/ 0 w 2598702"/>
              <a:gd name="connsiteY3" fmla="*/ 1164974 h 1164974"/>
            </a:gdLst>
            <a:ahLst/>
            <a:cxnLst>
              <a:cxn ang="0">
                <a:pos x="connsiteX0" y="connsiteY0"/>
              </a:cxn>
              <a:cxn ang="0">
                <a:pos x="connsiteX1" y="connsiteY1"/>
              </a:cxn>
              <a:cxn ang="0">
                <a:pos x="connsiteX2" y="connsiteY2"/>
              </a:cxn>
              <a:cxn ang="0">
                <a:pos x="connsiteX3" y="connsiteY3"/>
              </a:cxn>
            </a:cxnLst>
            <a:rect l="l" t="t" r="r" b="b"/>
            <a:pathLst>
              <a:path w="2598702" h="1164974">
                <a:moveTo>
                  <a:pt x="0" y="0"/>
                </a:moveTo>
                <a:lnTo>
                  <a:pt x="2598702" y="0"/>
                </a:lnTo>
                <a:lnTo>
                  <a:pt x="1433728" y="1164974"/>
                </a:lnTo>
                <a:lnTo>
                  <a:pt x="0" y="1164974"/>
                </a:lnTo>
                <a:close/>
              </a:path>
            </a:pathLst>
          </a:cu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7" name="Rectangle 16">
            <a:extLst>
              <a:ext uri="{FF2B5EF4-FFF2-40B4-BE49-F238E27FC236}">
                <a16:creationId xmlns:a16="http://schemas.microsoft.com/office/drawing/2014/main" id="{B4528CEA-2B1D-FF92-18A7-FA0EA981E293}"/>
              </a:ext>
            </a:extLst>
          </p:cNvPr>
          <p:cNvSpPr/>
          <p:nvPr/>
        </p:nvSpPr>
        <p:spPr>
          <a:xfrm>
            <a:off x="6410691" y="4077072"/>
            <a:ext cx="216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Title 1">
            <a:extLst>
              <a:ext uri="{FF2B5EF4-FFF2-40B4-BE49-F238E27FC236}">
                <a16:creationId xmlns:a16="http://schemas.microsoft.com/office/drawing/2014/main" id="{524DE9DF-4584-32F5-4723-40E96D736BDE}"/>
              </a:ext>
            </a:extLst>
          </p:cNvPr>
          <p:cNvSpPr>
            <a:spLocks noGrp="1"/>
          </p:cNvSpPr>
          <p:nvPr>
            <p:ph type="ctrTitle"/>
          </p:nvPr>
        </p:nvSpPr>
        <p:spPr>
          <a:xfrm>
            <a:off x="5519936" y="3042385"/>
            <a:ext cx="5616376" cy="590931"/>
          </a:xfrm>
        </p:spPr>
        <p:txBody>
          <a:bodyPr wrap="square">
            <a:spAutoFit/>
          </a:bodyPr>
          <a:lstStyle/>
          <a:p>
            <a:r>
              <a:rPr lang="cs-CZ" altLang="cs-CZ" dirty="0"/>
              <a:t>K jakým změnám došlo?</a:t>
            </a:r>
            <a:endParaRPr lang="cs-CZ" dirty="0"/>
          </a:p>
        </p:txBody>
      </p:sp>
      <p:sp>
        <p:nvSpPr>
          <p:cNvPr id="5" name="Slide Number Placeholder 4">
            <a:extLst>
              <a:ext uri="{FF2B5EF4-FFF2-40B4-BE49-F238E27FC236}">
                <a16:creationId xmlns:a16="http://schemas.microsoft.com/office/drawing/2014/main" id="{B4F2CF4C-E92A-4AE4-0707-471D4F49908B}"/>
              </a:ext>
            </a:extLst>
          </p:cNvPr>
          <p:cNvSpPr>
            <a:spLocks noGrp="1"/>
          </p:cNvSpPr>
          <p:nvPr>
            <p:ph type="sldNum" sz="quarter" idx="4"/>
          </p:nvPr>
        </p:nvSpPr>
        <p:spPr>
          <a:xfrm>
            <a:off x="11754862" y="3417872"/>
            <a:ext cx="309700" cy="215444"/>
          </a:xfrm>
        </p:spPr>
        <p:txBody>
          <a:bodyPr/>
          <a:lstStyle/>
          <a:p>
            <a:fld id="{2D7B0951-E7FB-4CA7-B4B9-AB2701F4DE6C}" type="slidenum">
              <a:rPr lang="cs-CZ" smtClean="0"/>
              <a:pPr/>
              <a:t>6</a:t>
            </a:fld>
            <a:endParaRPr lang="cs-CZ" dirty="0"/>
          </a:p>
        </p:txBody>
      </p:sp>
    </p:spTree>
    <p:extLst>
      <p:ext uri="{BB962C8B-B14F-4D97-AF65-F5344CB8AC3E}">
        <p14:creationId xmlns:p14="http://schemas.microsoft.com/office/powerpoint/2010/main" val="3784149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F5513F0-FBED-DC57-12B8-B51CAADB8636}"/>
              </a:ext>
            </a:extLst>
          </p:cNvPr>
          <p:cNvGrpSpPr/>
          <p:nvPr/>
        </p:nvGrpSpPr>
        <p:grpSpPr>
          <a:xfrm>
            <a:off x="7532708" y="4810801"/>
            <a:ext cx="4659292" cy="3081304"/>
            <a:chOff x="7532708" y="4810801"/>
            <a:chExt cx="4659292" cy="3081304"/>
          </a:xfrm>
        </p:grpSpPr>
        <p:sp>
          <p:nvSpPr>
            <p:cNvPr id="45" name="Partial Circle 44">
              <a:extLst>
                <a:ext uri="{FF2B5EF4-FFF2-40B4-BE49-F238E27FC236}">
                  <a16:creationId xmlns:a16="http://schemas.microsoft.com/office/drawing/2014/main" id="{86C545F6-40C4-36B6-A620-D88B1573443D}"/>
                </a:ext>
              </a:extLst>
            </p:cNvPr>
            <p:cNvSpPr/>
            <p:nvPr/>
          </p:nvSpPr>
          <p:spPr>
            <a:xfrm rot="5400000" flipH="1">
              <a:off x="8052023" y="4810801"/>
              <a:ext cx="1018268" cy="1018267"/>
            </a:xfrm>
            <a:prstGeom prst="pie">
              <a:avLst>
                <a:gd name="adj1" fmla="val 0"/>
                <a:gd name="adj2" fmla="val 10786133"/>
              </a:avLst>
            </a:pr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chemeClr val="tx1"/>
                </a:solidFill>
              </a:endParaRPr>
            </a:p>
          </p:txBody>
        </p:sp>
        <p:sp>
          <p:nvSpPr>
            <p:cNvPr id="39" name="Rectangle 38">
              <a:extLst>
                <a:ext uri="{FF2B5EF4-FFF2-40B4-BE49-F238E27FC236}">
                  <a16:creationId xmlns:a16="http://schemas.microsoft.com/office/drawing/2014/main" id="{5839215C-8B2E-EFBB-71AF-D027B1A13528}"/>
                </a:ext>
              </a:extLst>
            </p:cNvPr>
            <p:cNvSpPr>
              <a:spLocks noChangeAspect="1"/>
            </p:cNvSpPr>
            <p:nvPr/>
          </p:nvSpPr>
          <p:spPr>
            <a:xfrm flipH="1" flipV="1">
              <a:off x="11179144" y="5845144"/>
              <a:ext cx="1012856" cy="1012856"/>
            </a:xfrm>
            <a:prstGeom prst="rect">
              <a:avLst/>
            </a:prstGeom>
            <a:solidFill>
              <a:srgbClr val="64BA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Freeform: Shape 40">
              <a:extLst>
                <a:ext uri="{FF2B5EF4-FFF2-40B4-BE49-F238E27FC236}">
                  <a16:creationId xmlns:a16="http://schemas.microsoft.com/office/drawing/2014/main" id="{B2F0E78A-BB04-E94A-D01B-556884D34518}"/>
                </a:ext>
              </a:extLst>
            </p:cNvPr>
            <p:cNvSpPr>
              <a:spLocks noChangeAspect="1"/>
            </p:cNvSpPr>
            <p:nvPr/>
          </p:nvSpPr>
          <p:spPr>
            <a:xfrm>
              <a:off x="9869791" y="5845144"/>
              <a:ext cx="1012857" cy="1012856"/>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3" name="Partial Circle 42">
              <a:extLst>
                <a:ext uri="{FF2B5EF4-FFF2-40B4-BE49-F238E27FC236}">
                  <a16:creationId xmlns:a16="http://schemas.microsoft.com/office/drawing/2014/main" id="{C06092AD-3935-DD47-F582-2A1DC076E374}"/>
                </a:ext>
              </a:extLst>
            </p:cNvPr>
            <p:cNvSpPr>
              <a:spLocks noChangeAspect="1"/>
            </p:cNvSpPr>
            <p:nvPr/>
          </p:nvSpPr>
          <p:spPr>
            <a:xfrm rot="-5400000">
              <a:off x="7532709" y="5835205"/>
              <a:ext cx="2056899" cy="2056902"/>
            </a:xfrm>
            <a:prstGeom prst="pie">
              <a:avLst>
                <a:gd name="adj1" fmla="val 0"/>
                <a:gd name="adj2" fmla="val 5400000"/>
              </a:avLst>
            </a:prstGeom>
            <a:solidFill>
              <a:srgbClr val="F59B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grpSp>
      <p:sp>
        <p:nvSpPr>
          <p:cNvPr id="3" name="Slide Number Placeholder 2">
            <a:extLst>
              <a:ext uri="{FF2B5EF4-FFF2-40B4-BE49-F238E27FC236}">
                <a16:creationId xmlns:a16="http://schemas.microsoft.com/office/drawing/2014/main" id="{48FE6953-8F9B-24D3-D1BD-AB223EC958B1}"/>
              </a:ext>
            </a:extLst>
          </p:cNvPr>
          <p:cNvSpPr>
            <a:spLocks noGrp="1"/>
          </p:cNvSpPr>
          <p:nvPr>
            <p:ph type="sldNum" sz="quarter" idx="12"/>
          </p:nvPr>
        </p:nvSpPr>
        <p:spPr/>
        <p:txBody>
          <a:bodyPr/>
          <a:lstStyle/>
          <a:p>
            <a:fld id="{2D7B0951-E7FB-4CA7-B4B9-AB2701F4DE6C}" type="slidenum">
              <a:rPr lang="cs-CZ" smtClean="0"/>
              <a:t>7</a:t>
            </a:fld>
            <a:endParaRPr lang="cs-CZ"/>
          </a:p>
        </p:txBody>
      </p:sp>
      <p:sp>
        <p:nvSpPr>
          <p:cNvPr id="5" name="Content Placeholder 4">
            <a:extLst>
              <a:ext uri="{FF2B5EF4-FFF2-40B4-BE49-F238E27FC236}">
                <a16:creationId xmlns:a16="http://schemas.microsoft.com/office/drawing/2014/main" id="{9C5AC86C-8701-8547-24A5-5F73E71779AA}"/>
              </a:ext>
            </a:extLst>
          </p:cNvPr>
          <p:cNvSpPr>
            <a:spLocks noGrp="1"/>
          </p:cNvSpPr>
          <p:nvPr>
            <p:ph sz="half" idx="13"/>
          </p:nvPr>
        </p:nvSpPr>
        <p:spPr>
          <a:xfrm>
            <a:off x="3142662" y="1460662"/>
            <a:ext cx="5952104" cy="3347070"/>
          </a:xfrm>
        </p:spPr>
        <p:txBody>
          <a:bodyPr/>
          <a:lstStyle/>
          <a:p>
            <a:pPr marL="342900" indent="-342900">
              <a:buFont typeface="Arial" panose="020B0604020202020204" pitchFamily="34" charset="0"/>
              <a:buChar char="•"/>
            </a:pPr>
            <a:r>
              <a:rPr lang="cs-CZ" altLang="cs-CZ" sz="2000" dirty="0"/>
              <a:t>Motivace k učení</a:t>
            </a:r>
          </a:p>
          <a:p>
            <a:pPr marL="342900" indent="-342900">
              <a:buFont typeface="Arial" panose="020B0604020202020204" pitchFamily="34" charset="0"/>
              <a:buChar char="•"/>
            </a:pPr>
            <a:r>
              <a:rPr lang="cs-CZ" altLang="cs-CZ" sz="2000" dirty="0"/>
              <a:t>Aktivní zapojení</a:t>
            </a:r>
          </a:p>
          <a:p>
            <a:pPr marL="342900" indent="-342900">
              <a:buFont typeface="Arial" panose="020B0604020202020204" pitchFamily="34" charset="0"/>
              <a:buChar char="•"/>
            </a:pPr>
            <a:r>
              <a:rPr lang="cs-CZ" altLang="cs-CZ" sz="2000" dirty="0"/>
              <a:t>Uplatnění individuálních předpokladů</a:t>
            </a:r>
          </a:p>
          <a:p>
            <a:pPr marL="342900" indent="-342900">
              <a:buFont typeface="Arial" panose="020B0604020202020204" pitchFamily="34" charset="0"/>
              <a:buChar char="•"/>
            </a:pPr>
            <a:r>
              <a:rPr lang="cs-CZ" altLang="cs-CZ" sz="2000" dirty="0"/>
              <a:t>Žáci se speciálními vzdělávacími potřebami</a:t>
            </a:r>
          </a:p>
          <a:p>
            <a:pPr marL="342900" indent="-342900">
              <a:buFont typeface="Arial" panose="020B0604020202020204" pitchFamily="34" charset="0"/>
              <a:buChar char="•"/>
            </a:pPr>
            <a:r>
              <a:rPr lang="cs-CZ" altLang="cs-CZ" sz="2000" dirty="0"/>
              <a:t>Zdůraznění klíčových kompetencí</a:t>
            </a:r>
          </a:p>
          <a:p>
            <a:pPr marL="342900" indent="-342900">
              <a:buFont typeface="Arial" panose="020B0604020202020204" pitchFamily="34" charset="0"/>
              <a:buChar char="•"/>
            </a:pPr>
            <a:r>
              <a:rPr lang="cs-CZ" altLang="cs-CZ" sz="2000" dirty="0"/>
              <a:t>Žák jako partner</a:t>
            </a:r>
          </a:p>
          <a:p>
            <a:pPr marL="342900" indent="-342900">
              <a:buFont typeface="Arial" panose="020B0604020202020204" pitchFamily="34" charset="0"/>
              <a:buChar char="•"/>
            </a:pPr>
            <a:r>
              <a:rPr lang="cs-CZ" altLang="cs-CZ" sz="2000" dirty="0"/>
              <a:t>Individuální hodnocení</a:t>
            </a:r>
          </a:p>
          <a:p>
            <a:pPr marL="0" marR="0" lvl="0" indent="0" algn="just" defTabSz="914400" rtl="0" eaLnBrk="1" fontAlgn="auto" latinLnBrk="0" hangingPunct="1">
              <a:lnSpc>
                <a:spcPct val="100000"/>
              </a:lnSpc>
              <a:spcBef>
                <a:spcPts val="300"/>
              </a:spcBef>
              <a:spcAft>
                <a:spcPts val="0"/>
              </a:spcAft>
              <a:buClrTx/>
              <a:buSzTx/>
              <a:buFontTx/>
              <a:buNone/>
              <a:tabLst/>
              <a:defRPr/>
            </a:pPr>
            <a:endParaRPr kumimoji="0" lang="cs-CZ"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6" name="Rectangle 5">
            <a:extLst>
              <a:ext uri="{FF2B5EF4-FFF2-40B4-BE49-F238E27FC236}">
                <a16:creationId xmlns:a16="http://schemas.microsoft.com/office/drawing/2014/main" id="{F2C594F1-2B78-DFA7-7C55-466FD85BC7CD}"/>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452216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57C533B8-4EE3-ADBF-057F-88C900EB82DA}"/>
              </a:ext>
            </a:extLst>
          </p:cNvPr>
          <p:cNvGrpSpPr/>
          <p:nvPr/>
        </p:nvGrpSpPr>
        <p:grpSpPr>
          <a:xfrm>
            <a:off x="6315347" y="0"/>
            <a:ext cx="5876653" cy="2319528"/>
            <a:chOff x="6315347" y="0"/>
            <a:chExt cx="5876653" cy="2319528"/>
          </a:xfrm>
        </p:grpSpPr>
        <p:sp>
          <p:nvSpPr>
            <p:cNvPr id="13" name="Rectangle 12">
              <a:extLst>
                <a:ext uri="{FF2B5EF4-FFF2-40B4-BE49-F238E27FC236}">
                  <a16:creationId xmlns:a16="http://schemas.microsoft.com/office/drawing/2014/main" id="{35EC7FB0-877C-FCB4-8ADC-21EB0D08A567}"/>
                </a:ext>
              </a:extLst>
            </p:cNvPr>
            <p:cNvSpPr>
              <a:spLocks noChangeAspect="1"/>
            </p:cNvSpPr>
            <p:nvPr/>
          </p:nvSpPr>
          <p:spPr>
            <a:xfrm flipH="1" flipV="1">
              <a:off x="11179144" y="0"/>
              <a:ext cx="1012856" cy="1012856"/>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rgbClr val="006FAD"/>
                </a:solidFill>
              </a:endParaRPr>
            </a:p>
          </p:txBody>
        </p:sp>
        <p:sp>
          <p:nvSpPr>
            <p:cNvPr id="15" name="Rectangle 14">
              <a:extLst>
                <a:ext uri="{FF2B5EF4-FFF2-40B4-BE49-F238E27FC236}">
                  <a16:creationId xmlns:a16="http://schemas.microsoft.com/office/drawing/2014/main" id="{C2E4AD1A-15F5-372C-0793-09F827340E58}"/>
                </a:ext>
              </a:extLst>
            </p:cNvPr>
            <p:cNvSpPr>
              <a:spLocks noChangeAspect="1"/>
            </p:cNvSpPr>
            <p:nvPr/>
          </p:nvSpPr>
          <p:spPr>
            <a:xfrm flipH="1" flipV="1">
              <a:off x="11179144" y="1306672"/>
              <a:ext cx="1012856" cy="1012856"/>
            </a:xfrm>
            <a:prstGeom prst="rect">
              <a:avLst/>
            </a:prstGeom>
            <a:solidFill>
              <a:srgbClr val="64BA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6" name="Rectangle 15">
              <a:extLst>
                <a:ext uri="{FF2B5EF4-FFF2-40B4-BE49-F238E27FC236}">
                  <a16:creationId xmlns:a16="http://schemas.microsoft.com/office/drawing/2014/main" id="{FE359C9A-3AB6-7465-8FFB-3DA75897240D}"/>
                </a:ext>
              </a:extLst>
            </p:cNvPr>
            <p:cNvSpPr>
              <a:spLocks noChangeAspect="1"/>
            </p:cNvSpPr>
            <p:nvPr/>
          </p:nvSpPr>
          <p:spPr>
            <a:xfrm rot="2700000" flipH="1" flipV="1">
              <a:off x="9863854" y="1306671"/>
              <a:ext cx="1012857" cy="1012856"/>
            </a:xfrm>
            <a:prstGeom prst="rect">
              <a:avLst/>
            </a:pr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9" name="Freeform: Shape 18">
              <a:extLst>
                <a:ext uri="{FF2B5EF4-FFF2-40B4-BE49-F238E27FC236}">
                  <a16:creationId xmlns:a16="http://schemas.microsoft.com/office/drawing/2014/main" id="{49C1B13C-C009-9B79-4757-1B000C3A31AF}"/>
                </a:ext>
              </a:extLst>
            </p:cNvPr>
            <p:cNvSpPr>
              <a:spLocks noChangeAspect="1"/>
            </p:cNvSpPr>
            <p:nvPr/>
          </p:nvSpPr>
          <p:spPr>
            <a:xfrm flipH="1" flipV="1">
              <a:off x="9863854" y="0"/>
              <a:ext cx="1012857" cy="1012855"/>
            </a:xfrm>
            <a:custGeom>
              <a:avLst/>
              <a:gdLst>
                <a:gd name="connsiteX0" fmla="*/ 828000 w 1656000"/>
                <a:gd name="connsiteY0" fmla="*/ 377999 h 1655999"/>
                <a:gd name="connsiteX1" fmla="*/ 378000 w 1656000"/>
                <a:gd name="connsiteY1" fmla="*/ 827999 h 1655999"/>
                <a:gd name="connsiteX2" fmla="*/ 828000 w 1656000"/>
                <a:gd name="connsiteY2" fmla="*/ 1277999 h 1655999"/>
                <a:gd name="connsiteX3" fmla="*/ 1278000 w 1656000"/>
                <a:gd name="connsiteY3" fmla="*/ 827999 h 1655999"/>
                <a:gd name="connsiteX4" fmla="*/ 828000 w 1656000"/>
                <a:gd name="connsiteY4" fmla="*/ 377999 h 1655999"/>
                <a:gd name="connsiteX5" fmla="*/ 0 w 1656000"/>
                <a:gd name="connsiteY5" fmla="*/ 0 h 1655999"/>
                <a:gd name="connsiteX6" fmla="*/ 1656000 w 1656000"/>
                <a:gd name="connsiteY6" fmla="*/ 0 h 1655999"/>
                <a:gd name="connsiteX7" fmla="*/ 1656000 w 1656000"/>
                <a:gd name="connsiteY7" fmla="*/ 1655999 h 1655999"/>
                <a:gd name="connsiteX8" fmla="*/ 0 w 1656000"/>
                <a:gd name="connsiteY8" fmla="*/ 1655999 h 165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6000" h="1655999">
                  <a:moveTo>
                    <a:pt x="828000" y="377999"/>
                  </a:moveTo>
                  <a:cubicBezTo>
                    <a:pt x="579472" y="377999"/>
                    <a:pt x="378000" y="579471"/>
                    <a:pt x="378000" y="827999"/>
                  </a:cubicBezTo>
                  <a:cubicBezTo>
                    <a:pt x="378000" y="1076527"/>
                    <a:pt x="579472" y="1277999"/>
                    <a:pt x="828000" y="1277999"/>
                  </a:cubicBezTo>
                  <a:cubicBezTo>
                    <a:pt x="1076528" y="1277999"/>
                    <a:pt x="1278000" y="1076527"/>
                    <a:pt x="1278000" y="827999"/>
                  </a:cubicBezTo>
                  <a:cubicBezTo>
                    <a:pt x="1278000" y="579471"/>
                    <a:pt x="1076528" y="377999"/>
                    <a:pt x="828000" y="377999"/>
                  </a:cubicBezTo>
                  <a:close/>
                  <a:moveTo>
                    <a:pt x="0" y="0"/>
                  </a:moveTo>
                  <a:lnTo>
                    <a:pt x="1656000" y="0"/>
                  </a:lnTo>
                  <a:lnTo>
                    <a:pt x="1656000" y="1655999"/>
                  </a:lnTo>
                  <a:lnTo>
                    <a:pt x="0" y="1655999"/>
                  </a:lnTo>
                  <a:close/>
                </a:path>
              </a:pathLst>
            </a:custGeom>
            <a:solidFill>
              <a:srgbClr val="ED2E6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1" name="Freeform: Shape 20">
              <a:extLst>
                <a:ext uri="{FF2B5EF4-FFF2-40B4-BE49-F238E27FC236}">
                  <a16:creationId xmlns:a16="http://schemas.microsoft.com/office/drawing/2014/main" id="{F569BBDC-783C-DC47-9012-C01C7F18C467}"/>
                </a:ext>
              </a:extLst>
            </p:cNvPr>
            <p:cNvSpPr>
              <a:spLocks noChangeAspect="1"/>
            </p:cNvSpPr>
            <p:nvPr/>
          </p:nvSpPr>
          <p:spPr>
            <a:xfrm rot="2700000">
              <a:off x="8338794" y="1306671"/>
              <a:ext cx="1012857" cy="1012856"/>
            </a:xfrm>
            <a:custGeom>
              <a:avLst/>
              <a:gdLst>
                <a:gd name="connsiteX0" fmla="*/ 378000 w 1656000"/>
                <a:gd name="connsiteY0" fmla="*/ 378000 h 1656000"/>
                <a:gd name="connsiteX1" fmla="*/ 378000 w 1656000"/>
                <a:gd name="connsiteY1" fmla="*/ 1278000 h 1656000"/>
                <a:gd name="connsiteX2" fmla="*/ 1278000 w 1656000"/>
                <a:gd name="connsiteY2" fmla="*/ 1278000 h 1656000"/>
                <a:gd name="connsiteX3" fmla="*/ 1278000 w 1656000"/>
                <a:gd name="connsiteY3" fmla="*/ 378000 h 1656000"/>
                <a:gd name="connsiteX4" fmla="*/ 0 w 1656000"/>
                <a:gd name="connsiteY4" fmla="*/ 0 h 1656000"/>
                <a:gd name="connsiteX5" fmla="*/ 1656000 w 1656000"/>
                <a:gd name="connsiteY5" fmla="*/ 0 h 1656000"/>
                <a:gd name="connsiteX6" fmla="*/ 1656000 w 1656000"/>
                <a:gd name="connsiteY6" fmla="*/ 1656000 h 1656000"/>
                <a:gd name="connsiteX7" fmla="*/ 0 w 1656000"/>
                <a:gd name="connsiteY7" fmla="*/ 1656000 h 165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56000" h="1656000">
                  <a:moveTo>
                    <a:pt x="378000" y="378000"/>
                  </a:moveTo>
                  <a:lnTo>
                    <a:pt x="378000" y="1278000"/>
                  </a:lnTo>
                  <a:lnTo>
                    <a:pt x="1278000" y="1278000"/>
                  </a:lnTo>
                  <a:lnTo>
                    <a:pt x="1278000" y="378000"/>
                  </a:lnTo>
                  <a:close/>
                  <a:moveTo>
                    <a:pt x="0" y="0"/>
                  </a:moveTo>
                  <a:lnTo>
                    <a:pt x="1656000" y="0"/>
                  </a:lnTo>
                  <a:lnTo>
                    <a:pt x="1656000" y="1656000"/>
                  </a:lnTo>
                  <a:lnTo>
                    <a:pt x="0" y="165600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2" name="Rectangle 21">
              <a:extLst>
                <a:ext uri="{FF2B5EF4-FFF2-40B4-BE49-F238E27FC236}">
                  <a16:creationId xmlns:a16="http://schemas.microsoft.com/office/drawing/2014/main" id="{DC817ACC-9949-7EDD-7F4E-37EAA7F62075}"/>
                </a:ext>
              </a:extLst>
            </p:cNvPr>
            <p:cNvSpPr>
              <a:spLocks noChangeAspect="1"/>
            </p:cNvSpPr>
            <p:nvPr/>
          </p:nvSpPr>
          <p:spPr>
            <a:xfrm rot="18900000">
              <a:off x="6315347" y="846483"/>
              <a:ext cx="2342634" cy="1012856"/>
            </a:xfrm>
            <a:prstGeom prst="rect">
              <a:avLst/>
            </a:pr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sp>
        <p:nvSpPr>
          <p:cNvPr id="3" name="Slide Number Placeholder 2">
            <a:extLst>
              <a:ext uri="{FF2B5EF4-FFF2-40B4-BE49-F238E27FC236}">
                <a16:creationId xmlns:a16="http://schemas.microsoft.com/office/drawing/2014/main" id="{5DCAD8FE-673C-1A99-6057-4D8B80A1DAC0}"/>
              </a:ext>
            </a:extLst>
          </p:cNvPr>
          <p:cNvSpPr>
            <a:spLocks noGrp="1"/>
          </p:cNvSpPr>
          <p:nvPr>
            <p:ph type="sldNum" sz="quarter" idx="12"/>
          </p:nvPr>
        </p:nvSpPr>
        <p:spPr/>
        <p:txBody>
          <a:bodyPr/>
          <a:lstStyle/>
          <a:p>
            <a:fld id="{2D7B0951-E7FB-4CA7-B4B9-AB2701F4DE6C}" type="slidenum">
              <a:rPr lang="cs-CZ" smtClean="0"/>
              <a:t>8</a:t>
            </a:fld>
            <a:endParaRPr lang="cs-CZ"/>
          </a:p>
        </p:txBody>
      </p:sp>
      <p:sp>
        <p:nvSpPr>
          <p:cNvPr id="4" name="Content Placeholder 3">
            <a:extLst>
              <a:ext uri="{FF2B5EF4-FFF2-40B4-BE49-F238E27FC236}">
                <a16:creationId xmlns:a16="http://schemas.microsoft.com/office/drawing/2014/main" id="{776E6AE4-1B53-7678-48CE-C3CA53B7B392}"/>
              </a:ext>
            </a:extLst>
          </p:cNvPr>
          <p:cNvSpPr>
            <a:spLocks noGrp="1"/>
          </p:cNvSpPr>
          <p:nvPr>
            <p:ph sz="half" idx="2"/>
          </p:nvPr>
        </p:nvSpPr>
        <p:spPr>
          <a:xfrm>
            <a:off x="5166480" y="2613343"/>
            <a:ext cx="6696744" cy="4416594"/>
          </a:xfrm>
        </p:spPr>
        <p:txBody>
          <a:bodyPr/>
          <a:lstStyle/>
          <a:p>
            <a:pPr algn="just"/>
            <a:r>
              <a:rPr lang="cs-CZ" sz="1600" dirty="0"/>
              <a:t>3.) Vnitřní</a:t>
            </a:r>
          </a:p>
          <a:p>
            <a:pPr algn="just"/>
            <a:r>
              <a:rPr lang="cs-CZ" sz="1600" dirty="0"/>
              <a:t>Odsun od:</a:t>
            </a:r>
          </a:p>
          <a:p>
            <a:pPr marL="274320" indent="-274320">
              <a:buClr>
                <a:schemeClr val="accent3"/>
              </a:buClr>
              <a:buFont typeface="Wingdings 2"/>
              <a:buChar char=""/>
              <a:defRPr/>
            </a:pPr>
            <a:r>
              <a:rPr lang="cs-CZ" sz="1600" dirty="0" err="1"/>
              <a:t>transmisivního</a:t>
            </a:r>
            <a:r>
              <a:rPr lang="cs-CZ" sz="1600" dirty="0"/>
              <a:t> ke konstruktivistickému pojetí vyučování</a:t>
            </a:r>
          </a:p>
          <a:p>
            <a:pPr marL="678942" lvl="1" indent="-285750">
              <a:buFont typeface="Courier New" panose="02070309020205020404" pitchFamily="49" charset="0"/>
              <a:buChar char="o"/>
              <a:defRPr/>
            </a:pPr>
            <a:r>
              <a:rPr lang="cs-CZ" sz="1600" dirty="0" err="1"/>
              <a:t>transmisivní</a:t>
            </a:r>
            <a:r>
              <a:rPr lang="cs-CZ" sz="1600" dirty="0"/>
              <a:t> - instruktivní předávání více méně hotových poznatků; klasický frontální výklad zprostředkovávající poznatky v hotové podobě</a:t>
            </a:r>
          </a:p>
          <a:p>
            <a:pPr marL="678942" lvl="1" indent="-285750">
              <a:buFont typeface="Courier New" panose="02070309020205020404" pitchFamily="49" charset="0"/>
              <a:buChar char="o"/>
              <a:defRPr/>
            </a:pPr>
            <a:r>
              <a:rPr lang="cs-CZ" sz="1600" dirty="0"/>
              <a:t>konstruktivistické pojetí – poznání na základě konstruování vlastních zkušeností a osobně ověřených postupů</a:t>
            </a:r>
          </a:p>
          <a:p>
            <a:pPr marL="274320" indent="-274320">
              <a:buClr>
                <a:schemeClr val="accent3"/>
              </a:buClr>
              <a:buFont typeface="Wingdings 2"/>
              <a:buChar char=""/>
              <a:defRPr/>
            </a:pPr>
            <a:r>
              <a:rPr lang="cs-CZ" sz="1600" dirty="0"/>
              <a:t>verbálních k činnostním metodám</a:t>
            </a:r>
          </a:p>
          <a:p>
            <a:pPr marL="274320" indent="-274320">
              <a:buClr>
                <a:schemeClr val="accent3"/>
              </a:buClr>
              <a:buFont typeface="Wingdings 2"/>
              <a:buChar char=""/>
              <a:defRPr/>
            </a:pPr>
            <a:r>
              <a:rPr lang="cs-CZ" sz="1600" dirty="0"/>
              <a:t>manipulativního, direktivního přístupu k žákům k přístupu partnerskému, komunikativnímu</a:t>
            </a:r>
          </a:p>
          <a:p>
            <a:pPr marL="274320" indent="-274320">
              <a:buClr>
                <a:schemeClr val="accent3"/>
              </a:buClr>
              <a:buFont typeface="Wingdings 2"/>
              <a:buChar char=""/>
              <a:defRPr/>
            </a:pPr>
            <a:r>
              <a:rPr lang="cs-CZ" sz="1600" dirty="0"/>
              <a:t>kompetitivního (soupeřivého) uspořádání vyučování ke kooperativnímu</a:t>
            </a:r>
          </a:p>
          <a:p>
            <a:pPr marL="274320" indent="-274320">
              <a:buClr>
                <a:schemeClr val="accent3"/>
              </a:buClr>
              <a:buFont typeface="Wingdings 2"/>
              <a:buChar char=""/>
              <a:defRPr/>
            </a:pPr>
            <a:r>
              <a:rPr lang="cs-CZ" sz="1600" dirty="0"/>
              <a:t>kvantitativního hodnocení žáků ke kvalitativnímu</a:t>
            </a:r>
          </a:p>
          <a:p>
            <a:pPr marL="274320" indent="-274320">
              <a:buClr>
                <a:schemeClr val="accent3"/>
              </a:buClr>
              <a:buFont typeface="Wingdings 2"/>
              <a:buChar char=""/>
              <a:defRPr/>
            </a:pPr>
            <a:r>
              <a:rPr lang="cs-CZ" sz="1600" dirty="0"/>
              <a:t>uzavřenosti k otevřenosti školy vůči rodině a širšímu sociálnímu okolí</a:t>
            </a:r>
          </a:p>
          <a:p>
            <a:pPr algn="just"/>
            <a:endParaRPr lang="cs-CZ" sz="1600" dirty="0"/>
          </a:p>
        </p:txBody>
      </p:sp>
      <p:sp>
        <p:nvSpPr>
          <p:cNvPr id="5" name="Content Placeholder 4">
            <a:extLst>
              <a:ext uri="{FF2B5EF4-FFF2-40B4-BE49-F238E27FC236}">
                <a16:creationId xmlns:a16="http://schemas.microsoft.com/office/drawing/2014/main" id="{53A17AB9-ECC4-E23A-0C74-4E88D88263DB}"/>
              </a:ext>
            </a:extLst>
          </p:cNvPr>
          <p:cNvSpPr>
            <a:spLocks noGrp="1"/>
          </p:cNvSpPr>
          <p:nvPr>
            <p:ph sz="half" idx="13"/>
          </p:nvPr>
        </p:nvSpPr>
        <p:spPr>
          <a:xfrm>
            <a:off x="1042037" y="908720"/>
            <a:ext cx="3132000" cy="1974387"/>
          </a:xfrm>
        </p:spPr>
        <p:txBody>
          <a:bodyPr/>
          <a:lstStyle/>
          <a:p>
            <a:pPr>
              <a:lnSpc>
                <a:spcPct val="90000"/>
              </a:lnSpc>
            </a:pPr>
            <a:r>
              <a:rPr lang="cs-CZ" altLang="cs-CZ" dirty="0"/>
              <a:t>1.) Vnější</a:t>
            </a:r>
          </a:p>
          <a:p>
            <a:pPr marL="742950" lvl="1" indent="-285750">
              <a:lnSpc>
                <a:spcPct val="90000"/>
              </a:lnSpc>
              <a:buFont typeface="Arial" panose="020B0604020202020204" pitchFamily="34" charset="0"/>
              <a:buChar char="•"/>
            </a:pPr>
            <a:r>
              <a:rPr lang="cs-CZ" altLang="cs-CZ" sz="1400" dirty="0"/>
              <a:t>Změna školského systému</a:t>
            </a:r>
          </a:p>
          <a:p>
            <a:pPr marL="742950" lvl="1" indent="-285750">
              <a:lnSpc>
                <a:spcPct val="90000"/>
              </a:lnSpc>
              <a:buFont typeface="Arial" panose="020B0604020202020204" pitchFamily="34" charset="0"/>
              <a:buChar char="•"/>
            </a:pPr>
            <a:r>
              <a:rPr lang="cs-CZ" altLang="cs-CZ" sz="1400" dirty="0"/>
              <a:t>Snížení počtu žáků na učitele - ve školním roce 2008/2009 připadlo na třídu základní školy 19,2 žáků (ÚIV však jako důvod uvádí úbytek žáků vůbec) </a:t>
            </a:r>
          </a:p>
          <a:p>
            <a:pPr algn="just"/>
            <a:endParaRPr lang="cs-CZ" dirty="0"/>
          </a:p>
        </p:txBody>
      </p:sp>
      <p:sp>
        <p:nvSpPr>
          <p:cNvPr id="6" name="Content Placeholder 5">
            <a:extLst>
              <a:ext uri="{FF2B5EF4-FFF2-40B4-BE49-F238E27FC236}">
                <a16:creationId xmlns:a16="http://schemas.microsoft.com/office/drawing/2014/main" id="{84778FD2-DD57-054E-56F4-9EDB0C328F05}"/>
              </a:ext>
            </a:extLst>
          </p:cNvPr>
          <p:cNvSpPr>
            <a:spLocks noGrp="1"/>
          </p:cNvSpPr>
          <p:nvPr>
            <p:ph sz="half" idx="14"/>
          </p:nvPr>
        </p:nvSpPr>
        <p:spPr>
          <a:xfrm>
            <a:off x="604078" y="2714978"/>
            <a:ext cx="3979753" cy="3739485"/>
          </a:xfrm>
        </p:spPr>
        <p:txBody>
          <a:bodyPr/>
          <a:lstStyle/>
          <a:p>
            <a:pPr>
              <a:lnSpc>
                <a:spcPct val="90000"/>
              </a:lnSpc>
            </a:pPr>
            <a:r>
              <a:rPr lang="cs-CZ" altLang="cs-CZ" sz="1600" dirty="0"/>
              <a:t>2.) Na pomezí</a:t>
            </a:r>
          </a:p>
          <a:p>
            <a:pPr marL="742950" lvl="1" indent="-285750">
              <a:lnSpc>
                <a:spcPct val="90000"/>
              </a:lnSpc>
              <a:buFont typeface="Arial" panose="020B0604020202020204" pitchFamily="34" charset="0"/>
              <a:buChar char="•"/>
            </a:pPr>
            <a:r>
              <a:rPr lang="cs-CZ" altLang="cs-CZ" sz="1600" dirty="0"/>
              <a:t>Integrace - Výroční zpráva MŠMT o stavu a rozvoji vzdělávací soustavy z roku 2008 uvádí, že základní školu navštěvuje 8,9 % žáků se specifickými vzdělávacími potřebami. Do běžných tříd bylo integrováno 47,1 % ze všech zdravotně postižených žáků navštěvujících základní školu a 52,9 % jich navštěvuje speciální třídu (vč. speciálních tříd ve školách zřízených pro žáky se speciálními vzdělávacími potřebami). </a:t>
            </a:r>
          </a:p>
          <a:p>
            <a:pPr algn="just"/>
            <a:endParaRPr lang="cs-CZ" sz="1600" dirty="0"/>
          </a:p>
        </p:txBody>
      </p:sp>
      <p:sp>
        <p:nvSpPr>
          <p:cNvPr id="7" name="Title 6">
            <a:extLst>
              <a:ext uri="{FF2B5EF4-FFF2-40B4-BE49-F238E27FC236}">
                <a16:creationId xmlns:a16="http://schemas.microsoft.com/office/drawing/2014/main" id="{34B8DF55-C3D5-69A7-FEF2-FBFD0E7A46E2}"/>
              </a:ext>
            </a:extLst>
          </p:cNvPr>
          <p:cNvSpPr>
            <a:spLocks noGrp="1"/>
          </p:cNvSpPr>
          <p:nvPr>
            <p:ph type="title"/>
          </p:nvPr>
        </p:nvSpPr>
        <p:spPr>
          <a:xfrm>
            <a:off x="1130434" y="294061"/>
            <a:ext cx="4680000" cy="424732"/>
          </a:xfrm>
        </p:spPr>
        <p:txBody>
          <a:bodyPr>
            <a:spAutoFit/>
          </a:bodyPr>
          <a:lstStyle/>
          <a:p>
            <a:r>
              <a:rPr lang="cs-CZ" altLang="cs-CZ" dirty="0"/>
              <a:t>Vnější a vnitřní proměna školy</a:t>
            </a:r>
            <a:endParaRPr lang="cs-CZ" dirty="0"/>
          </a:p>
        </p:txBody>
      </p:sp>
      <p:sp>
        <p:nvSpPr>
          <p:cNvPr id="12" name="Rectangle 11">
            <a:extLst>
              <a:ext uri="{FF2B5EF4-FFF2-40B4-BE49-F238E27FC236}">
                <a16:creationId xmlns:a16="http://schemas.microsoft.com/office/drawing/2014/main" id="{BF5FC99E-4D20-41D3-EE16-3081CA34CFE2}"/>
              </a:ext>
            </a:extLst>
          </p:cNvPr>
          <p:cNvSpPr/>
          <p:nvPr/>
        </p:nvSpPr>
        <p:spPr>
          <a:xfrm rot="5400000" flipH="1" flipV="1">
            <a:off x="-540000" y="1152000"/>
            <a:ext cx="2520000" cy="216000"/>
          </a:xfrm>
          <a:prstGeom prst="rect">
            <a:avLst/>
          </a:prstGeom>
          <a:solidFill>
            <a:srgbClr val="006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99513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2239</TotalTime>
  <Words>833</Words>
  <Application>Microsoft Office PowerPoint</Application>
  <PresentationFormat>Širokoúhlá obrazovka</PresentationFormat>
  <Paragraphs>198</Paragraphs>
  <Slides>23</Slides>
  <Notes>6</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23</vt:i4>
      </vt:variant>
    </vt:vector>
  </HeadingPairs>
  <TitlesOfParts>
    <vt:vector size="30" baseType="lpstr">
      <vt:lpstr>Arial</vt:lpstr>
      <vt:lpstr>Calibri</vt:lpstr>
      <vt:lpstr>Constantia</vt:lpstr>
      <vt:lpstr>Courier New</vt:lpstr>
      <vt:lpstr>Times New Roman</vt:lpstr>
      <vt:lpstr>Wingdings 2</vt:lpstr>
      <vt:lpstr>Office Theme</vt:lpstr>
      <vt:lpstr>Okruh č. 3: Současné pojetí vzdělávání dle pedagogických dokumentů</vt:lpstr>
      <vt:lpstr>Kurikulární reforma (= školská reforma)</vt:lpstr>
      <vt:lpstr>Prezentace aplikace PowerPoint</vt:lpstr>
      <vt:lpstr>Prezentace aplikace PowerPoint</vt:lpstr>
      <vt:lpstr>Prezentace aplikace PowerPoint</vt:lpstr>
      <vt:lpstr>Prezentace aplikace PowerPoint</vt:lpstr>
      <vt:lpstr>K jakým změnám došlo?</vt:lpstr>
      <vt:lpstr>Prezentace aplikace PowerPoint</vt:lpstr>
      <vt:lpstr>Vnější a vnitřní proměna školy</vt:lpstr>
      <vt:lpstr>Když kurikulární…</vt:lpstr>
      <vt:lpstr>Systém strategických, kurikulárních a legislativních dokumentů</vt:lpstr>
      <vt:lpstr>Prezentace aplikace PowerPoint</vt:lpstr>
      <vt:lpstr>Úrovně současných dokumentů</vt:lpstr>
      <vt:lpstr>Učení je skryté bohatství</vt:lpstr>
      <vt:lpstr>Bílá kniha</vt:lpstr>
      <vt:lpstr>Strategie vzdělávací politiky ČR do r. 2020</vt:lpstr>
      <vt:lpstr>Strategie vzdělávací politiky ČR do r. 2030+</vt:lpstr>
      <vt:lpstr>RVP ZV</vt:lpstr>
      <vt:lpstr>VEZMĚTE BARVY A ZAČNĚTE MALOVAT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Irena</dc:creator>
  <cp:lastModifiedBy>uzivatel</cp:lastModifiedBy>
  <cp:revision>190</cp:revision>
  <cp:lastPrinted>2023-07-19T21:00:35Z</cp:lastPrinted>
  <dcterms:created xsi:type="dcterms:W3CDTF">2023-04-24T08:53:15Z</dcterms:created>
  <dcterms:modified xsi:type="dcterms:W3CDTF">2023-07-23T22:57:21Z</dcterms:modified>
</cp:coreProperties>
</file>