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5" r:id="rId2"/>
    <p:sldId id="336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6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D4BA6-32BB-41FB-B1A1-8E49C7B0013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7735-DD48-4D44-B933-F9A02B2D55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705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A762CD-C613-476A-B827-80A76842065B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err="1"/>
              <a:t>Porotže</a:t>
            </a:r>
            <a:r>
              <a:rPr lang="cs-CZ" dirty="0"/>
              <a:t> mezi intracelulární a extracelulární tekutinou je osmotické ekvilibrium – objemové homeostáza je velmi úzce spojena s regulací osmolarity.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6DB73-DD57-4835-B845-8A2998DABA4A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 err="1"/>
              <a:t>Rostliné</a:t>
            </a:r>
            <a:r>
              <a:rPr lang="cs-CZ" dirty="0"/>
              <a:t> buňky jsou proti osmoticky vyvolaným změnám objemu chráněny pevnou celulózovou buněčnou stěnou. </a:t>
            </a:r>
          </a:p>
          <a:p>
            <a:pPr eaLnBrk="1" hangingPunct="1">
              <a:lnSpc>
                <a:spcPct val="90000"/>
              </a:lnSpc>
            </a:pPr>
            <a:r>
              <a:rPr lang="cs-CZ" dirty="0"/>
              <a:t>Živočišné buňky pevnou stěnu nemají a proto jsou na změny osmolarity citlivé. Osmolarita vnitřního prostředí je proto v organismu regulována.</a:t>
            </a:r>
          </a:p>
          <a:p>
            <a:pPr eaLnBrk="1" hangingPunct="1">
              <a:lnSpc>
                <a:spcPct val="90000"/>
              </a:lnSpc>
            </a:pP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cs-CZ" dirty="0"/>
              <a:t>V lidském organismu existuje nízkomolekulární látka, která poměrně snadno prochází buněčnou stěnou. Touto látkou je močovina.   </a:t>
            </a:r>
          </a:p>
          <a:p>
            <a:pPr eaLnBrk="1" hangingPunct="1">
              <a:lnSpc>
                <a:spcPct val="90000"/>
              </a:lnSpc>
            </a:pPr>
            <a:r>
              <a:rPr lang="cs-CZ" dirty="0"/>
              <a:t>Při posuzování osmolarity je proto potřeba její hladinu brát v úvahu. Za normálních okolností se pohybuje od 3 do 9 </a:t>
            </a:r>
            <a:r>
              <a:rPr lang="cs-CZ" dirty="0" err="1"/>
              <a:t>mmol</a:t>
            </a:r>
            <a:r>
              <a:rPr lang="cs-CZ" dirty="0"/>
              <a:t>/l. </a:t>
            </a:r>
          </a:p>
          <a:p>
            <a:pPr eaLnBrk="1" hangingPunct="1">
              <a:lnSpc>
                <a:spcPct val="90000"/>
              </a:lnSpc>
            </a:pP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cs-CZ" dirty="0"/>
              <a:t>Při ledvinném selhání její hladina může značně stoupnout. Ke osmoticky vyvolaným změnám objemu buněk však při tom nedochází protože močovina relativně dobře prochází skrze buněčnou membránu - a její koncentrace zvolna stoupne jak v intersticiální tekutině, tak i v buňkách. Gradient osmotických tlaků mezi buňkou a </a:t>
            </a:r>
            <a:r>
              <a:rPr lang="cs-CZ" dirty="0" err="1"/>
              <a:t>intersaticiální</a:t>
            </a:r>
            <a:r>
              <a:rPr lang="cs-CZ" dirty="0"/>
              <a:t> tekutinou se proto nevytvoří a k žádným přesunům vody tudíž nedojde.</a:t>
            </a:r>
          </a:p>
          <a:p>
            <a:pPr eaLnBrk="1" hangingPunct="1">
              <a:lnSpc>
                <a:spcPct val="90000"/>
              </a:lnSpc>
            </a:pP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cs-CZ" dirty="0"/>
              <a:t>Přesuny vody mezi buňkou a jejím okolím závisí na tzv. efektivní osmolaritě, což je celková osmolarita bez koncentrace močoviny, která dobře prochází buněčnou membránou.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68FEC5-FD89-4F51-8AD9-5090245952FE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210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Na rozdíl od nízkomolekulárních látek, které snadno procházejí stěnou kapilár plazmatické bílkoviny jsou zadržovány v kapilárách. Pouze malá část plazmatických bílkovin prochází kapilární stěnou do intersticiální tekutiny, odkud je ale postupně odstraňována do lymfatických kapilár. Rozdíl koncentrace plazmatických bílkovin tvoří osmotický gradient – u makromolekulárních látek se hovoří o onkotickém gradientu. Tento gradient nasává vodu z </a:t>
            </a:r>
            <a:r>
              <a:rPr lang="cs-CZ" dirty="0" err="1"/>
              <a:t>intersticia</a:t>
            </a:r>
            <a:r>
              <a:rPr lang="cs-CZ" dirty="0"/>
              <a:t> do kapilár. Na druhé straně v kapilárách je voda (a v ní rozpuštěné nízkomolekulární látky vytlačována) </a:t>
            </a:r>
            <a:r>
              <a:rPr lang="cs-CZ" dirty="0" err="1"/>
              <a:t>zkrze</a:t>
            </a:r>
            <a:r>
              <a:rPr lang="cs-CZ" dirty="0"/>
              <a:t> póry ve stěně gradientem hydraulických tlaků. Na kapilárách se tak vytváří dynamická rovnováha.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58BFDC-B3E2-4379-BBBB-09AFCD0F126B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900" dirty="0"/>
              <a:t>Voda tvoři v organismu základní prostředí, v němž je rozpuštěno množství dalších </a:t>
            </a:r>
            <a:r>
              <a:rPr lang="cs-CZ" sz="900" dirty="0" err="1"/>
              <a:t>solutů</a:t>
            </a:r>
            <a:r>
              <a:rPr lang="cs-CZ" sz="900" dirty="0"/>
              <a:t> - zhruba na 200 molekul vody připadá jedna molekula </a:t>
            </a:r>
            <a:r>
              <a:rPr lang="cs-CZ" sz="900" dirty="0" err="1"/>
              <a:t>solutu</a:t>
            </a:r>
            <a:r>
              <a:rPr lang="cs-CZ" sz="900" dirty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S celkovou koncentrací rozpuštěných částic souvisí osmotický tlak. </a:t>
            </a:r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Jeho podstatu si ilustrujme na jednoduchém příkladě. Uvažujme dva prostory oddělené polopropustnou </a:t>
            </a:r>
            <a:r>
              <a:rPr lang="cs-CZ" sz="900" dirty="0" err="1"/>
              <a:t>mebránou</a:t>
            </a:r>
            <a:r>
              <a:rPr lang="cs-CZ" sz="900" dirty="0"/>
              <a:t>, která nepropouští </a:t>
            </a:r>
            <a:r>
              <a:rPr lang="cs-CZ" sz="900" dirty="0" err="1"/>
              <a:t>soluty</a:t>
            </a:r>
            <a:r>
              <a:rPr lang="cs-CZ" sz="900" dirty="0"/>
              <a:t>, ale ochotně propouští vodu.</a:t>
            </a:r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V prvním z nich je celková koncentrace </a:t>
            </a:r>
            <a:r>
              <a:rPr lang="cs-CZ" sz="900" dirty="0" err="1"/>
              <a:t>solutů</a:t>
            </a:r>
            <a:r>
              <a:rPr lang="cs-CZ" sz="900" dirty="0"/>
              <a:t> (C1) vyšší, než v druhém (C2).  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Čím větší je koncentrace rozpuštěných částic, tím na daný objem připadá relativně méně molekul vody. V prostoru s celkovou koncentrací </a:t>
            </a:r>
            <a:r>
              <a:rPr lang="cs-CZ" sz="900" dirty="0" err="1"/>
              <a:t>solutů</a:t>
            </a:r>
            <a:r>
              <a:rPr lang="cs-CZ" sz="900" dirty="0"/>
              <a:t> C1 je tedy nižší koncentrace vody (vyjádřená v molech/litr roztoku) než v prostoru s celkovou koncentrací </a:t>
            </a:r>
            <a:r>
              <a:rPr lang="cs-CZ" sz="900" dirty="0" err="1"/>
              <a:t>solutů</a:t>
            </a:r>
            <a:r>
              <a:rPr lang="cs-CZ" sz="900" dirty="0"/>
              <a:t> C2. V druhém prostoru bude tedy </a:t>
            </a:r>
            <a:r>
              <a:rPr lang="cs-CZ" sz="900" dirty="0" err="1"/>
              <a:t>koncetrace</a:t>
            </a:r>
            <a:r>
              <a:rPr lang="cs-CZ" sz="900" dirty="0"/>
              <a:t> vody vyšší. 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Znamená to tedy, že voda bude mít tendenci difundovat </a:t>
            </a:r>
            <a:r>
              <a:rPr lang="cs-CZ" sz="900" dirty="0" err="1"/>
              <a:t>zkrze</a:t>
            </a:r>
            <a:r>
              <a:rPr lang="cs-CZ" sz="900" dirty="0"/>
              <a:t> pro vodu propustné kanálky z tohoto  prostředí do prvního prostředí, kde je koncentrace vody nižší - a celková koncentrace </a:t>
            </a:r>
            <a:r>
              <a:rPr lang="cs-CZ" sz="900" dirty="0" err="1"/>
              <a:t>solutů</a:t>
            </a:r>
            <a:r>
              <a:rPr lang="cs-CZ" sz="900" dirty="0"/>
              <a:t> vyšší. Přes polopropustnou membránu voda tedy difunduje směrem k prostoru z vyšší celkovou koncentrací </a:t>
            </a:r>
            <a:r>
              <a:rPr lang="cs-CZ" sz="900" dirty="0" err="1"/>
              <a:t>solutů</a:t>
            </a:r>
            <a:r>
              <a:rPr lang="cs-CZ" sz="900" dirty="0"/>
              <a:t> a snaží se tak koncentrace </a:t>
            </a:r>
            <a:r>
              <a:rPr lang="cs-CZ" sz="900" dirty="0" err="1"/>
              <a:t>solutů</a:t>
            </a:r>
            <a:r>
              <a:rPr lang="cs-CZ" sz="900" dirty="0"/>
              <a:t> v obou prostředích vyrovnat.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To je podstata vzniku osmotických tlaků. Osmotický tlak v prostředí s vyšší celkovou koncentrací rozpuštěných látek bude tedy vyšší, než v prostředí s nižší celkovou koncentrací.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V našem virtuálním experimentu stoupající tlak v prvním prostoru postupně vytlačuje píst směrem doleva.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Přesunem vody do prvního prostoru se však postupně celková koncentrace </a:t>
            </a:r>
            <a:r>
              <a:rPr lang="cs-CZ" sz="900" dirty="0" err="1"/>
              <a:t>solutů</a:t>
            </a:r>
            <a:r>
              <a:rPr lang="cs-CZ" sz="900" dirty="0"/>
              <a:t> v tomto prostoru snižuje.</a:t>
            </a:r>
          </a:p>
          <a:p>
            <a:pPr eaLnBrk="1" hangingPunct="1">
              <a:lnSpc>
                <a:spcPct val="80000"/>
              </a:lnSpc>
            </a:pPr>
            <a:endParaRPr lang="cs-CZ" sz="900" dirty="0"/>
          </a:p>
          <a:p>
            <a:pPr eaLnBrk="1" hangingPunct="1">
              <a:lnSpc>
                <a:spcPct val="80000"/>
              </a:lnSpc>
            </a:pPr>
            <a:r>
              <a:rPr lang="cs-CZ" sz="900" dirty="0"/>
              <a:t>V okamžiku, kdy se obě koncentrace </a:t>
            </a:r>
            <a:r>
              <a:rPr lang="cs-CZ" sz="900" dirty="0" err="1"/>
              <a:t>solutů</a:t>
            </a:r>
            <a:r>
              <a:rPr lang="cs-CZ" sz="900" dirty="0"/>
              <a:t> vyrovnají, ustane i rozdíl osmotických tlaků, který přesun vody </a:t>
            </a:r>
            <a:r>
              <a:rPr lang="cs-CZ" sz="900" dirty="0" err="1"/>
              <a:t>zkrze</a:t>
            </a:r>
            <a:r>
              <a:rPr lang="cs-CZ" sz="900" dirty="0"/>
              <a:t> polopropustnou </a:t>
            </a:r>
            <a:r>
              <a:rPr lang="cs-CZ" sz="900" dirty="0" err="1"/>
              <a:t>memebránu</a:t>
            </a:r>
            <a:r>
              <a:rPr lang="cs-CZ" sz="900" dirty="0"/>
              <a:t> pohání.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FEB8E5-5100-4535-B9AE-8A79CA4FCFC1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/>
              <a:t>Osmotický tlak tedy souvisí s koncentrací všech rozpuštěných částic vztažených na hmotnost  rozpouštědla nebo objem roztoku.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Pokud hovoříme o celkové koncentraci solutů na hmotnost rozpoštědla - hovoříme o osmolalitě. 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Při relativním porovnávání pak mluvíme o hyperosmolalitě či hypoosmolalitě.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Vyjadřujeme-li celkovou koncentraci vyjádřenou na objem roztoku, pak mluvíme o osmolaritě, případně o hyper a hypo osmolaritě.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Pojmy osmolalita a osmolartita je nutno rozlišovat, nic to však nemění na podstatě osmotických procesů: voda zkrz membránu, která je propustná pro vodu a nikoli pro soluty, se snaží přecházet z prostředí s nižší osmolalitou, resp. osmolaritou do prostředí s vyšší osmolalitou, resp. osmolaritou.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1A8C58-526A-4FFB-9151-8DA590153ABC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/>
              <a:t>Osmolarita jednotlivých prostorů tělních tekutin se za normálních okolností pohybuje v rozmezí 290 ± 10 mmol/l.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Díky dobré permeabilitě biologických membrán pro vodu se výkyvy v osmolaritě jednotlivých prostorů tělních tekutin vyrovnávají. 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Osmolarita plazmy, intersiciální tekutiny a buněk je proto zhruba stejná.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Osmolarita jednotlivých prostorů tělních tekutin se za normálních okolností pohybuje v rozmezí 290 ± 10 mmol/l.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Díky dobré permeabilitě biologických membrán pro vodu se výkyvy v osmolaritě jednotlivých prostorů tělních tekutin vyrovnávají. 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Osmolarita plazmy, intersiciální tekutiny a buněk je proto zhruba stejná.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276B9-35F3-4370-9EA4-25545D3E2CF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Cévní stěna je pro nízkomolekulární </a:t>
            </a:r>
            <a:r>
              <a:rPr lang="cs-CZ" dirty="0" err="1"/>
              <a:t>soluty</a:t>
            </a:r>
            <a:r>
              <a:rPr lang="cs-CZ" dirty="0"/>
              <a:t> a vodu dobře propustná. Stoupne-li osmolarita, stoupne jak v plazmě, tak i v intersticiální tekutině. </a:t>
            </a:r>
          </a:p>
          <a:p>
            <a:pPr eaLnBrk="1" hangingPunct="1"/>
            <a:r>
              <a:rPr lang="cs-CZ" dirty="0"/>
              <a:t>Přes buněčnou membránu však </a:t>
            </a:r>
            <a:r>
              <a:rPr lang="cs-CZ" dirty="0" err="1"/>
              <a:t>soluty</a:t>
            </a:r>
            <a:r>
              <a:rPr lang="cs-CZ" dirty="0"/>
              <a:t> tak snadno difundovat nemohou. Po vzestupu osmolarity v intersticiální tekutině se proto mezi </a:t>
            </a:r>
            <a:r>
              <a:rPr lang="cs-CZ" dirty="0" err="1"/>
              <a:t>intersticiem</a:t>
            </a:r>
            <a:r>
              <a:rPr lang="cs-CZ" dirty="0"/>
              <a:t> a intracelulární tekutinou vytvoří osmotický gradient.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Tento gradient donutí vodu vystupovat z buněk do intersticiální tekutiny.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Cévní stěna je pro nízkomolekulární </a:t>
            </a:r>
            <a:r>
              <a:rPr lang="cs-CZ" dirty="0" err="1"/>
              <a:t>soluty</a:t>
            </a:r>
            <a:r>
              <a:rPr lang="cs-CZ" dirty="0"/>
              <a:t> a vodu dobře propustná. Stoupne-li osmolarita, stoupne jak v plazmě, tak i v intersticiální tekutině. </a:t>
            </a:r>
          </a:p>
          <a:p>
            <a:pPr eaLnBrk="1" hangingPunct="1"/>
            <a:r>
              <a:rPr lang="cs-CZ" dirty="0"/>
              <a:t>Přes buněčnou membránu však </a:t>
            </a:r>
            <a:r>
              <a:rPr lang="cs-CZ" dirty="0" err="1"/>
              <a:t>soluty</a:t>
            </a:r>
            <a:r>
              <a:rPr lang="cs-CZ" dirty="0"/>
              <a:t> tak snadno difundovat nemohou. Po vzestupu osmolarity v intersticiální tekutině se proto mezi </a:t>
            </a:r>
            <a:r>
              <a:rPr lang="cs-CZ" dirty="0" err="1"/>
              <a:t>intersticiem</a:t>
            </a:r>
            <a:r>
              <a:rPr lang="cs-CZ" dirty="0"/>
              <a:t> a intracelulární tekutinou vytvoří osmotický gradient.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Tento gradient donutí vodu vystupovat z buněk do intersticiální tekutiny.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C23738-D307-49A1-BFFA-5F1563ECFE02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/>
              <a:t>Následkem toho buňka zmenší svůj objem.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B5F773-4C4A-4B83-BB21-0D3168C2ABC8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Pokud se izotonické prostředí extracelulární </a:t>
            </a:r>
            <a:r>
              <a:rPr lang="cs-CZ" dirty="0" err="1"/>
              <a:t>tekutíny</a:t>
            </a:r>
            <a:r>
              <a:rPr lang="cs-CZ" dirty="0"/>
              <a:t> změní na hypotonické…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574983-59C5-41AB-B2FC-95B2ACE4DA42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...pak bude nitro buňky mít osmolaritu vyšší než </a:t>
            </a:r>
            <a:r>
              <a:rPr lang="cs-CZ" dirty="0" err="1"/>
              <a:t>intersticium</a:t>
            </a:r>
            <a:r>
              <a:rPr lang="cs-CZ" dirty="0"/>
              <a:t>.  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To donutí vodu přesunout se směrem do buňky.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CC469-F590-41BF-A7BE-2CA19244E0F6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Buňka díky tomu zvětší svůj objem.</a:t>
            </a:r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102CB0-3888-3EED-8664-AD61ABCD5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019F18-BA6B-E9D4-476D-572135D1E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6A4B04-6698-C60C-5073-7D91487D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4564D2-8077-9DAA-20C5-680E204A9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7AC960-2255-3DD4-4C1E-7A141270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79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A1E34B-68A4-652B-699E-4A7D1B2DA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6F6EAAF-E61A-22B5-CFE6-78E152E8A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4210F4-9087-033C-E6BA-000D90414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6F8C02-0BB9-6AE2-5F6F-ED3115BD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C7AD33-31BE-9E04-EE2D-1390DAC0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16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6D49F0A-862A-1F24-BBAA-BFAF446A59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CB70B84-03E1-2D14-4310-8E36A6AEF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5B2A5C-A344-35A0-005C-E986BC066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0F7421-0F8A-C263-3671-B02EDA845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1846-33E6-7936-E52E-0DEF5912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05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3440A-A52F-22D7-F009-B73FD3D6B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1E3744-E5C4-40E1-304B-40B0DB5CE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F191AA-D22A-E6F5-36CB-28FCB9A0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A142F3-4688-34DA-7F73-E50CF66F6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BEAF64-EC07-F164-8F79-E02F70B8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4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F2D5D9-8384-9041-993D-AC6E875B1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A3C0EC-E772-512A-B88E-42B386FD3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AEBFE8-198C-8C03-EE45-771FCB9F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261507-5D3A-164D-EA6E-49BBA081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C0327F-6713-B732-0CE3-BB5E92C3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6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75983C-CE40-5E8E-B1DF-60583A1F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66A450-B939-DEEB-95FC-83CAD4BD3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266E091-6D2C-096F-2E4B-8FA7869BB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EF84F61-433C-EDDA-8CA0-3390645E1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269E81-B76B-2CD2-FFFF-79539859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F5B0D6-13E5-BBC0-8D20-4FAD2952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10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1948DD-02CE-3758-B290-8C0BF813C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BD439C-D5D5-57A0-9231-F0F248D4B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5D3310E-4CFF-F093-F636-E56689029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A897829-7BBA-EB89-10BE-B09259DBC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C888A8-A64D-223A-5643-53F047548A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6F6D595-C293-7EE2-5D77-EC6E735C2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72138A0-458B-CC1A-BD48-555A8BF4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56F871E-4EAB-EDC4-8C58-8481D12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41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93653D-C0CC-AD47-AD48-B3FCA0990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E423CB5-07F9-E944-BC00-7733903F7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20F95B1-364E-0E25-7B8A-8D3FB4FB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B6B61A-2826-A0EF-A014-67CB9721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44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E5D056A-A43D-2DD9-D066-FD5C17B0C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3617612-19D5-DD34-1A1B-7E3D56C3C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EBB7F1-CFE3-E611-1935-263511A35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96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C849D1-5C8A-F4F1-D728-51B55CF4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44942E-AB58-0E87-0774-E1701F61E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6A87BE5-927A-EB25-0A75-29E087ED4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8E3D42-E831-FFD7-6288-6A76C44E2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47E426A-1FDC-D009-C713-50558004E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287C0A-23D9-2BE3-24E3-D54692D66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48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27B3BE-AE37-81B7-32BC-94EFD6B4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306D004-1674-C7FE-2C78-45CB10998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3950B2-494D-C907-523C-9528B712C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5330DF-C0DC-F7AA-D911-18700DF05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0EFC37-D91E-95FB-C7E4-FC4B48313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DDFF030-CFF5-0370-27B8-4B9AC3760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0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9CD0996-FB07-7D6E-C934-00EA88B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02A3A2-E6B4-5AB4-1C4D-E4EAE217B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41619B-E664-B361-D108-9796FFDE1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C8E8A-D460-460E-A45E-3B47A7DA60C9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CD5370-68AA-D12A-CF27-32F98AC33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2BF4D7-E04B-96E0-A647-F6A4C9E01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0F84-ECEF-41AD-8D22-A447F69455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12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>
                <a:solidFill>
                  <a:schemeClr val="accent2"/>
                </a:solidFill>
              </a:rPr>
              <a:t>Osmotická rovnováha v tělních tekutinách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1343026" y="-39688"/>
            <a:ext cx="9434513" cy="6924676"/>
            <a:chOff x="-114" y="-25"/>
            <a:chExt cx="5943" cy="4362"/>
          </a:xfrm>
        </p:grpSpPr>
        <p:sp>
          <p:nvSpPr>
            <p:cNvPr id="87486" name="Oval 4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7" name="Oval 5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8" name="Oval 6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9" name="Oval 7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0" name="Oval 8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1" name="Oval 9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2" name="Oval 10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3" name="Oval 11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4" name="Oval 12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5" name="Oval 13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6" name="Oval 14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7" name="Oval 15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8" name="Oval 16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99" name="Oval 17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0" name="Oval 18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1" name="Oval 19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2" name="Oval 20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3" name="Oval 21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4" name="Oval 22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5" name="Oval 23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6" name="Oval 24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7" name="Oval 25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8" name="Oval 26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09" name="Oval 27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0" name="Oval 28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1" name="Oval 29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2" name="Oval 30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3" name="Oval 31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4" name="Oval 32"/>
            <p:cNvSpPr>
              <a:spLocks noChangeArrowheads="1"/>
            </p:cNvSpPr>
            <p:nvPr/>
          </p:nvSpPr>
          <p:spPr bwMode="auto">
            <a:xfrm>
              <a:off x="247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5" name="Oval 33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6" name="Oval 34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7" name="Oval 35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8" name="Oval 36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19" name="Oval 37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0" name="Oval 38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1" name="Oval 39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2" name="Oval 40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3" name="Oval 41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4" name="Oval 42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5" name="Oval 43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6" name="Oval 44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7" name="Oval 45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8" name="Oval 46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29" name="Oval 47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0" name="Oval 48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1" name="Oval 49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2" name="Oval 50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3" name="Oval 51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4" name="Oval 52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5" name="Oval 53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6" name="Oval 54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7" name="Oval 55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8" name="Oval 56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39" name="Oval 57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0" name="Oval 58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1" name="Oval 59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2" name="Oval 60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3" name="Oval 61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4" name="Oval 62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5" name="Oval 63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6" name="Oval 64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7" name="Oval 65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8" name="Oval 66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49" name="Oval 67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0" name="Oval 68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1" name="Oval 69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2" name="Oval 70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3" name="Oval 71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4" name="Oval 72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5" name="Oval 73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6" name="Oval 74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7" name="Oval 75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8" name="Oval 76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59" name="Oval 77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0" name="Oval 78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1" name="Oval 79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2" name="Oval 80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3" name="Oval 81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4" name="Oval 82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5" name="Oval 83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6" name="Oval 84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7" name="Oval 85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8" name="Oval 86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69" name="Oval 87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0" name="Oval 88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1" name="Oval 89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2" name="Oval 90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3" name="Oval 91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4" name="Oval 92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5" name="Oval 93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6" name="Oval 94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7" name="Oval 95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8" name="Oval 96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79" name="Oval 97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0" name="Oval 98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1" name="Oval 99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2" name="Oval 100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3" name="Oval 101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4" name="Oval 102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5" name="Oval 103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6" name="Oval 104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7" name="Oval 105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8" name="Oval 106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89" name="Oval 107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0" name="Oval 108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1" name="Oval 109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2" name="Oval 110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3" name="Oval 111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4" name="Oval 112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5" name="Oval 113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6" name="Oval 114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7" name="Oval 115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8" name="Oval 116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599" name="Oval 117"/>
            <p:cNvSpPr>
              <a:spLocks noChangeArrowheads="1"/>
            </p:cNvSpPr>
            <p:nvPr/>
          </p:nvSpPr>
          <p:spPr bwMode="auto">
            <a:xfrm>
              <a:off x="342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0" name="Oval 118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1" name="Oval 119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2" name="Oval 120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3" name="Oval 121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4" name="Oval 122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5" name="Oval 123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6" name="Oval 124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7" name="Oval 125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8" name="Oval 126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09" name="Oval 127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0" name="Oval 128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1" name="Oval 129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2" name="Oval 130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3" name="Oval 131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4" name="Oval 132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5" name="Oval 133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6" name="Oval 134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7" name="Oval 135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8" name="Oval 136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19" name="Oval 137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0" name="Oval 138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1" name="Oval 139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2" name="Oval 140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3" name="Oval 141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4" name="Oval 142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5" name="Oval 143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6" name="Oval 144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7" name="Oval 145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8" name="Oval 146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29" name="Oval 147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0" name="Oval 148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1" name="Oval 149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2" name="Oval 150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3" name="Oval 151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4" name="Oval 152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5" name="Oval 153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6" name="Oval 154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7" name="Oval 155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8" name="Oval 156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39" name="Oval 157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0" name="Oval 158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1" name="Oval 159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2" name="Oval 160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3" name="Oval 161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4" name="Oval 162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5" name="Oval 163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6" name="Oval 164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7" name="Oval 165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8" name="Oval 166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49" name="Oval 167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0" name="Oval 168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1" name="Oval 169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2" name="Oval 170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3" name="Oval 171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4" name="Oval 172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5" name="Oval 173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6" name="Oval 174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7" name="Oval 175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8" name="Oval 176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59" name="Oval 177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0" name="Oval 178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1" name="Oval 179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2" name="Oval 180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3" name="Oval 181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4" name="Oval 182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5" name="Oval 183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6" name="Oval 184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7" name="Oval 185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8" name="Oval 186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69" name="Oval 187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0" name="Oval 188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1" name="Oval 189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2" name="Oval 190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3" name="Oval 191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4" name="Oval 192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5" name="Oval 193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6" name="Oval 194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7" name="Oval 195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8" name="Oval 196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79" name="Oval 197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0" name="Oval 198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1" name="Oval 199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2" name="Oval 200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3" name="Oval 201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4" name="Oval 202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5" name="Oval 203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6" name="Oval 204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7" name="Oval 205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8" name="Oval 206"/>
            <p:cNvSpPr>
              <a:spLocks noChangeArrowheads="1"/>
            </p:cNvSpPr>
            <p:nvPr/>
          </p:nvSpPr>
          <p:spPr bwMode="auto">
            <a:xfrm>
              <a:off x="1113" y="2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89" name="Oval 207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0" name="Oval 208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1" name="Oval 209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2" name="Oval 210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3" name="Oval 211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4" name="Oval 212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5" name="Oval 213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6" name="Oval 214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7" name="Oval 215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8" name="Oval 216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699" name="Oval 217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0" name="Oval 218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1" name="Oval 219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2" name="Oval 220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3" name="Oval 221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4" name="Oval 222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5" name="Oval 223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6" name="Oval 224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7" name="Oval 225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8" name="Oval 226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09" name="Oval 227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0" name="Oval 228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1" name="Oval 229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2" name="Oval 230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3" name="Oval 231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4" name="Oval 232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5" name="Oval 233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6" name="Oval 234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7" name="Oval 235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8" name="Oval 236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19" name="Oval 237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0" name="Oval 238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1" name="Oval 239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2" name="Oval 240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3" name="Oval 241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4" name="Oval 242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5" name="Oval 243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6" name="Oval 244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7" name="Oval 245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8" name="Oval 246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29" name="Oval 247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0" name="Oval 248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1" name="Oval 249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2" name="Oval 250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3" name="Oval 251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4" name="Oval 252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5" name="Oval 253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6" name="Oval 254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7" name="Oval 255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8" name="Oval 256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39" name="Oval 257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0" name="Oval 258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1" name="Oval 259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2" name="Oval 260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3" name="Oval 261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4" name="Oval 262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5" name="Oval 263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6" name="Oval 264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7" name="Oval 265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8" name="Oval 266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49" name="Oval 267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0" name="Oval 268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1" name="Oval 269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2" name="Oval 270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3" name="Oval 271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4" name="Oval 272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5" name="Oval 273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6" name="Oval 274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7" name="Oval 275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8" name="Oval 276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59" name="Oval 277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0" name="Oval 278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1" name="Oval 279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2" name="Oval 280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3" name="Oval 281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4" name="Oval 282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5" name="Oval 283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6" name="Oval 284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7" name="Oval 285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8" name="Oval 286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69" name="Oval 287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0" name="Oval 288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1" name="Oval 289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2" name="Oval 290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3" name="Oval 291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4" name="Oval 292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5" name="Oval 293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6" name="Oval 294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7" name="Oval 295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8" name="Oval 296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79" name="Oval 297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0" name="Oval 298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1" name="Oval 299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2" name="Oval 300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3" name="Oval 301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4" name="Oval 302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5" name="Oval 303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6" name="Oval 304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7" name="Oval 305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8" name="Oval 306"/>
            <p:cNvSpPr>
              <a:spLocks noChangeArrowheads="1"/>
            </p:cNvSpPr>
            <p:nvPr/>
          </p:nvSpPr>
          <p:spPr bwMode="auto">
            <a:xfrm>
              <a:off x="-114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89" name="Oval 307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0" name="Oval 308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1" name="Oval 309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2" name="Oval 310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3" name="Oval 311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4" name="Oval 312"/>
            <p:cNvSpPr>
              <a:spLocks noChangeArrowheads="1"/>
            </p:cNvSpPr>
            <p:nvPr/>
          </p:nvSpPr>
          <p:spPr bwMode="auto">
            <a:xfrm>
              <a:off x="795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5" name="Oval 313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6" name="Oval 314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7" name="Oval 315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8" name="Oval 316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799" name="Oval 317"/>
            <p:cNvSpPr>
              <a:spLocks noChangeArrowheads="1"/>
            </p:cNvSpPr>
            <p:nvPr/>
          </p:nvSpPr>
          <p:spPr bwMode="auto">
            <a:xfrm>
              <a:off x="3108" y="288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0" name="Oval 318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1" name="Oval 319"/>
            <p:cNvSpPr>
              <a:spLocks noChangeArrowheads="1"/>
            </p:cNvSpPr>
            <p:nvPr/>
          </p:nvSpPr>
          <p:spPr bwMode="auto">
            <a:xfrm>
              <a:off x="333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2" name="Oval 320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3" name="Oval 321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4" name="Oval 322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5" name="Oval 323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6" name="Oval 324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7" name="Oval 325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8" name="Oval 326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09" name="Oval 327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0" name="Oval 328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1" name="Oval 329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2" name="Oval 330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3" name="Oval 331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4" name="Oval 332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5" name="Oval 333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6" name="Oval 334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7" name="Oval 335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8" name="Oval 336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19" name="Oval 337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0" name="Oval 338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1" name="Oval 339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2" name="Oval 340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3" name="Oval 341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4" name="Oval 342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5" name="Oval 343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6" name="Oval 344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7" name="Oval 345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8" name="Oval 346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29" name="Oval 347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0" name="Oval 348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1" name="Oval 349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2" name="Oval 350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3" name="Oval 351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4" name="Oval 352"/>
            <p:cNvSpPr>
              <a:spLocks noChangeArrowheads="1"/>
            </p:cNvSpPr>
            <p:nvPr/>
          </p:nvSpPr>
          <p:spPr bwMode="auto">
            <a:xfrm>
              <a:off x="3109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5" name="Oval 353"/>
            <p:cNvSpPr>
              <a:spLocks noChangeArrowheads="1"/>
            </p:cNvSpPr>
            <p:nvPr/>
          </p:nvSpPr>
          <p:spPr bwMode="auto">
            <a:xfrm>
              <a:off x="1521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6" name="Oval 354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7" name="Oval 355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8" name="Oval 356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39" name="Oval 357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0" name="Oval 358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1" name="Oval 359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2" name="Oval 360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3" name="Oval 361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4" name="Oval 362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5" name="Oval 363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6" name="Oval 364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7" name="Oval 365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8" name="Oval 366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49" name="Oval 367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0" name="Oval 368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1" name="Oval 369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2" name="Oval 370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3" name="Oval 371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4" name="Oval 372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5" name="Oval 373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6" name="Oval 374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7" name="Oval 375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8" name="Oval 376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59" name="Oval 377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0" name="Oval 378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1" name="Oval 379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2" name="Oval 380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3" name="Oval 381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4" name="Oval 382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5" name="Oval 383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6" name="Oval 384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7" name="Oval 385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8" name="Oval 386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69" name="Oval 387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0" name="Oval 388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1" name="Oval 389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2" name="Oval 390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3" name="Oval 391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4" name="Oval 392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5" name="Oval 393"/>
            <p:cNvSpPr>
              <a:spLocks noChangeArrowheads="1"/>
            </p:cNvSpPr>
            <p:nvPr/>
          </p:nvSpPr>
          <p:spPr bwMode="auto">
            <a:xfrm>
              <a:off x="224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6" name="Oval 394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7" name="Oval 395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8" name="Oval 396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79" name="Oval 397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0" name="Oval 398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1" name="Oval 399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2" name="Oval 400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3" name="Oval 401"/>
            <p:cNvSpPr>
              <a:spLocks noChangeArrowheads="1"/>
            </p:cNvSpPr>
            <p:nvPr/>
          </p:nvSpPr>
          <p:spPr bwMode="auto">
            <a:xfrm>
              <a:off x="2245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4" name="Oval 402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5" name="Oval 403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6" name="Oval 404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7" name="Oval 405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8" name="Oval 406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89" name="Oval 407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0" name="Oval 408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1" name="Oval 409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2" name="Oval 410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3" name="Oval 411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4" name="Oval 412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5" name="Oval 413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6" name="Oval 414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7" name="Oval 415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8" name="Oval 416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899" name="Oval 417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0" name="Oval 418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1" name="Oval 419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2" name="Oval 420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3" name="Oval 421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4" name="Oval 422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5" name="Oval 423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6" name="Oval 424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7" name="Oval 425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8" name="Oval 426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09" name="Oval 427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0" name="Oval 428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1" name="Oval 429"/>
            <p:cNvSpPr>
              <a:spLocks noChangeArrowheads="1"/>
            </p:cNvSpPr>
            <p:nvPr/>
          </p:nvSpPr>
          <p:spPr bwMode="auto">
            <a:xfrm>
              <a:off x="274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2" name="Oval 430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3" name="Oval 431"/>
            <p:cNvSpPr>
              <a:spLocks noChangeArrowheads="1"/>
            </p:cNvSpPr>
            <p:nvPr/>
          </p:nvSpPr>
          <p:spPr bwMode="auto">
            <a:xfrm>
              <a:off x="26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4" name="Oval 432"/>
            <p:cNvSpPr>
              <a:spLocks noChangeArrowheads="1"/>
            </p:cNvSpPr>
            <p:nvPr/>
          </p:nvSpPr>
          <p:spPr bwMode="auto">
            <a:xfrm>
              <a:off x="27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5" name="Oval 433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6" name="Oval 434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7" name="Oval 435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8" name="Oval 436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19" name="Oval 437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0" name="Oval 438"/>
            <p:cNvSpPr>
              <a:spLocks noChangeArrowheads="1"/>
            </p:cNvSpPr>
            <p:nvPr/>
          </p:nvSpPr>
          <p:spPr bwMode="auto">
            <a:xfrm>
              <a:off x="2610" y="12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1" name="Oval 439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2" name="Oval 440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3" name="Oval 441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4" name="Oval 442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5" name="Oval 443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6" name="Oval 444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7" name="Oval 445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8" name="Oval 446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29" name="Oval 447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0" name="Oval 448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1" name="Oval 449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2" name="Oval 450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3" name="Oval 451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4" name="Oval 452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5" name="Oval 453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6" name="Oval 454"/>
            <p:cNvSpPr>
              <a:spLocks noChangeArrowheads="1"/>
            </p:cNvSpPr>
            <p:nvPr/>
          </p:nvSpPr>
          <p:spPr bwMode="auto">
            <a:xfrm>
              <a:off x="333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7" name="Oval 455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8" name="Oval 456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39" name="Oval 457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0" name="Oval 458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1" name="Oval 459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2" name="Oval 460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3" name="Oval 461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4" name="Oval 462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5" name="Oval 463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6" name="Oval 464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7" name="Oval 465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8" name="Oval 466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49" name="Oval 467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0" name="Oval 468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1" name="Oval 469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2" name="Oval 470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3" name="Oval 471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4" name="Oval 472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5" name="Oval 473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6" name="Oval 474"/>
            <p:cNvSpPr>
              <a:spLocks noChangeArrowheads="1"/>
            </p:cNvSpPr>
            <p:nvPr/>
          </p:nvSpPr>
          <p:spPr bwMode="auto">
            <a:xfrm>
              <a:off x="256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7" name="Oval 475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8" name="Oval 476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59" name="Oval 477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0" name="Oval 478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1" name="Oval 479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2" name="Oval 480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3" name="Oval 481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4" name="Oval 482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5" name="Oval 483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6" name="Oval 484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7" name="Oval 485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8" name="Oval 486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69" name="Oval 487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0" name="Oval 488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1" name="Oval 489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2" name="Oval 490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3" name="Oval 491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4" name="Oval 492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5" name="Oval 493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6" name="Oval 494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7" name="Oval 495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8" name="Oval 496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79" name="Oval 497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0" name="Oval 498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1" name="Oval 499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2" name="Oval 500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3" name="Oval 501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4" name="Oval 502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5" name="Oval 503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6" name="Oval 504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7" name="Oval 505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8" name="Oval 506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89" name="Oval 507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0" name="Oval 508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1" name="Oval 509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2" name="Oval 510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3" name="Oval 511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4" name="Oval 512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5" name="Oval 513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6" name="Oval 514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7" name="Oval 515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8" name="Oval 516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999" name="Oval 517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0" name="Oval 518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1" name="Oval 519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2" name="Oval 520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3" name="Oval 521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4" name="Oval 522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5" name="Oval 523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6" name="Oval 524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7" name="Oval 525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8" name="Oval 526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09" name="Oval 527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0" name="Oval 528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1" name="Oval 529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2" name="Oval 530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3" name="Oval 531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4" name="Oval 532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5" name="Oval 533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6" name="Oval 534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7" name="Oval 535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8" name="Oval 536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19" name="Oval 537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0" name="Oval 538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1" name="Oval 539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2" name="Oval 540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3" name="Oval 541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4" name="Oval 542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5" name="Oval 543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6" name="Oval 544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7" name="Oval 545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8" name="Oval 546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29" name="Oval 547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0" name="Oval 548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1" name="Oval 549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2" name="Oval 550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3" name="Oval 551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4" name="Oval 552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5" name="Oval 553"/>
            <p:cNvSpPr>
              <a:spLocks noChangeArrowheads="1"/>
            </p:cNvSpPr>
            <p:nvPr/>
          </p:nvSpPr>
          <p:spPr bwMode="auto">
            <a:xfrm>
              <a:off x="215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6" name="Oval 554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7" name="Oval 555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8" name="Oval 556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39" name="Oval 557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0" name="Oval 558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1" name="Oval 559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2" name="Oval 560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3" name="Oval 561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4" name="Oval 562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5" name="Oval 563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6" name="Oval 564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7" name="Oval 565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8" name="Oval 566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49" name="Oval 567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0" name="Oval 568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1" name="Oval 569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2" name="Oval 570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3" name="Oval 571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4" name="Oval 572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5" name="Oval 573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6" name="Oval 574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7" name="Oval 575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8" name="Oval 576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59" name="Oval 577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0" name="Oval 578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1" name="Oval 579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2" name="Oval 580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3" name="Oval 581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4" name="Oval 582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5" name="Oval 583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6" name="Oval 584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7" name="Oval 585"/>
            <p:cNvSpPr>
              <a:spLocks noChangeArrowheads="1"/>
            </p:cNvSpPr>
            <p:nvPr/>
          </p:nvSpPr>
          <p:spPr bwMode="auto">
            <a:xfrm>
              <a:off x="3063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8" name="Oval 586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9" name="Oval 587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0" name="Oval 588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1" name="Oval 589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2" name="Oval 590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3" name="Oval 591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4" name="Oval 592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5" name="Oval 593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6" name="Oval 594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7" name="Oval 595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8" name="Oval 596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9" name="Oval 597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0" name="Oval 598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1" name="Oval 599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2" name="Oval 600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3" name="Oval 601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4" name="Oval 602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5" name="Oval 603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6" name="Oval 604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7" name="Oval 605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8" name="Oval 606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9" name="Oval 607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0" name="Oval 608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1" name="Oval 609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2" name="Oval 610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3" name="Oval 611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4" name="Oval 612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5" name="Oval 613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6" name="Oval 614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7" name="Oval 615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8" name="Oval 616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9" name="Oval 617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0" name="Oval 618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1" name="Oval 619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2" name="Oval 620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3" name="Oval 621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4" name="Oval 622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5" name="Oval 623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6" name="Oval 624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7" name="Oval 625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8" name="Oval 626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09" name="Oval 627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0" name="Oval 628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1" name="Oval 629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2" name="Oval 630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3" name="Oval 631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4" name="Oval 632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5" name="Oval 633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6" name="Oval 634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7" name="Oval 635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8" name="Oval 636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9" name="Oval 637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0" name="Oval 638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1" name="Oval 639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2" name="Oval 640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3" name="Oval 641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4" name="Oval 642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5" name="Oval 643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6" name="Oval 644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7" name="Oval 645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8" name="Oval 646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29" name="Oval 647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0" name="Oval 648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1" name="Oval 649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2" name="Oval 650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3" name="Oval 651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4" name="Oval 652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5" name="Oval 653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6" name="Oval 654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7" name="Oval 655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8" name="Oval 656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39" name="Oval 657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0" name="Oval 658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1" name="Oval 659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2" name="Oval 660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3" name="Oval 661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4" name="Oval 662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5" name="Oval 663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6" name="Oval 664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7" name="Oval 665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8" name="Oval 666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49" name="Oval 667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0" name="Oval 668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1" name="Oval 669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2" name="Oval 670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3" name="Oval 671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4" name="Oval 672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5" name="Oval 673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6" name="Oval 674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7" name="Oval 675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8" name="Oval 676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59" name="Oval 677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0" name="Oval 678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1" name="Oval 679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2" name="Oval 680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3" name="Oval 681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4" name="Oval 682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5" name="Oval 683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6" name="Oval 684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7" name="Oval 685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8" name="Oval 686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69" name="Oval 687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0" name="Oval 688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1" name="Oval 689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2" name="Oval 690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3" name="Oval 691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4" name="Oval 692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5" name="Oval 693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6" name="Oval 694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7" name="Oval 695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8" name="Oval 696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79" name="Oval 697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0" name="Oval 698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1" name="Oval 699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2" name="Oval 700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3" name="Oval 701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4" name="Oval 702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5" name="Oval 703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6" name="Oval 704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7" name="Oval 705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8" name="Oval 706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89" name="Oval 707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0" name="Oval 708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1" name="Oval 709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2" name="Oval 710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3" name="Oval 711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4" name="Oval 712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5" name="Oval 713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6" name="Oval 714"/>
            <p:cNvSpPr>
              <a:spLocks noChangeArrowheads="1"/>
            </p:cNvSpPr>
            <p:nvPr/>
          </p:nvSpPr>
          <p:spPr bwMode="auto">
            <a:xfrm>
              <a:off x="4604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7" name="Oval 715"/>
            <p:cNvSpPr>
              <a:spLocks noChangeArrowheads="1"/>
            </p:cNvSpPr>
            <p:nvPr/>
          </p:nvSpPr>
          <p:spPr bwMode="auto">
            <a:xfrm>
              <a:off x="4695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8" name="Oval 716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99" name="Oval 717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0" name="Oval 718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1" name="Oval 719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2" name="Oval 720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3" name="Oval 721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4" name="Oval 722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5" name="Oval 723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6" name="Oval 724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7" name="Oval 725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8" name="Oval 726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09" name="Oval 727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0" name="Oval 728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1" name="Oval 729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2" name="Oval 730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3" name="Oval 731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4" name="Oval 732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5" name="Oval 733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6" name="Oval 734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7" name="Oval 735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8" name="Oval 736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19" name="Oval 737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0" name="Oval 738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1" name="Oval 739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2" name="Oval 740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3" name="Oval 741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4" name="Oval 742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5" name="Oval 743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6" name="Oval 744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7" name="Oval 745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8" name="Oval 746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29" name="Oval 747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0" name="Oval 748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1" name="Oval 749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2" name="Oval 750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3" name="Oval 751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4" name="Oval 752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5" name="Oval 753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6" name="Oval 754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7" name="Oval 755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8" name="Oval 756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39" name="Oval 757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0" name="Oval 758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1" name="Oval 759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2" name="Oval 760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3" name="Oval 761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4" name="Oval 762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5" name="Oval 763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6" name="Oval 764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7" name="Oval 765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8" name="Oval 766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49" name="Oval 767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0" name="Oval 768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1" name="Oval 769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2" name="Oval 770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3" name="Oval 771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4" name="Oval 772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5" name="Oval 773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6" name="Oval 774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7" name="Oval 775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8" name="Oval 776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59" name="Oval 777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0" name="Oval 778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1" name="Oval 779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2" name="Oval 780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3" name="Oval 781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4" name="Oval 782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5" name="Oval 783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6" name="Oval 784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7" name="Oval 785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8" name="Oval 786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69" name="Oval 787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0" name="Oval 788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1" name="Oval 789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2" name="Oval 790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3" name="Oval 791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4" name="Oval 792"/>
            <p:cNvSpPr>
              <a:spLocks noChangeArrowheads="1"/>
            </p:cNvSpPr>
            <p:nvPr/>
          </p:nvSpPr>
          <p:spPr bwMode="auto">
            <a:xfrm>
              <a:off x="578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5" name="Oval 793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6" name="Oval 794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7" name="Oval 795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8" name="Oval 796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79" name="Oval 797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0" name="Oval 798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1" name="Oval 799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2" name="Oval 800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3" name="Oval 801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4" name="Oval 802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5" name="Oval 803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6" name="Oval 804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7" name="Oval 805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8" name="Oval 806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89" name="Oval 807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0" name="Oval 808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1" name="Oval 809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2" name="Oval 810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3" name="Oval 811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4" name="Oval 812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5" name="Oval 813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6" name="Oval 814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7" name="Oval 815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8" name="Oval 816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299" name="Oval 817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0" name="Oval 818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1" name="Oval 819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2" name="Oval 820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3" name="Oval 821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4" name="Oval 822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5" name="Oval 823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6" name="Oval 824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7" name="Oval 825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8" name="Oval 826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09" name="Oval 827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0" name="Oval 828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1" name="Oval 829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2" name="Oval 830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3" name="Oval 831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4" name="Oval 832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5" name="Oval 833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6" name="Oval 834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7" name="Oval 835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8" name="Oval 836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19" name="Oval 837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0" name="Oval 838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1" name="Oval 839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2" name="Oval 840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3" name="Oval 841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4" name="Oval 842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5" name="Oval 843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6" name="Oval 844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7" name="Oval 845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8" name="Oval 846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29" name="Oval 847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0" name="Oval 848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1" name="Oval 849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2" name="Oval 850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3" name="Oval 851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4" name="Oval 852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5" name="Oval 853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6" name="Oval 854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7" name="Oval 855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8" name="Oval 856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39" name="Oval 857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0" name="Oval 858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1" name="Oval 859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2" name="Oval 860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3" name="Oval 861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4" name="Oval 862"/>
            <p:cNvSpPr>
              <a:spLocks noChangeArrowheads="1"/>
            </p:cNvSpPr>
            <p:nvPr/>
          </p:nvSpPr>
          <p:spPr bwMode="auto">
            <a:xfrm>
              <a:off x="469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5" name="Oval 863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6" name="Oval 864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7" name="Oval 865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8" name="Oval 866"/>
            <p:cNvSpPr>
              <a:spLocks noChangeArrowheads="1"/>
            </p:cNvSpPr>
            <p:nvPr/>
          </p:nvSpPr>
          <p:spPr bwMode="auto">
            <a:xfrm>
              <a:off x="5013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49" name="Oval 867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0" name="Oval 868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1" name="Oval 869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2" name="Oval 870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3" name="Oval 871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4" name="Oval 872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5" name="Oval 873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6" name="Oval 874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7" name="Oval 875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8" name="Oval 876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59" name="Oval 877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0" name="Oval 878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1" name="Oval 879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2" name="Oval 880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3" name="Oval 881"/>
            <p:cNvSpPr>
              <a:spLocks noChangeArrowheads="1"/>
            </p:cNvSpPr>
            <p:nvPr/>
          </p:nvSpPr>
          <p:spPr bwMode="auto">
            <a:xfrm>
              <a:off x="578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4" name="Oval 882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5" name="Oval 883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6" name="Oval 884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7" name="Oval 885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8" name="Oval 886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69" name="Oval 887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0" name="Oval 888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1" name="Oval 889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2" name="Oval 890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3" name="Oval 891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4" name="Oval 892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5" name="Oval 893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6" name="Oval 894"/>
            <p:cNvSpPr>
              <a:spLocks noChangeArrowheads="1"/>
            </p:cNvSpPr>
            <p:nvPr/>
          </p:nvSpPr>
          <p:spPr bwMode="auto">
            <a:xfrm>
              <a:off x="5783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7" name="Oval 895"/>
            <p:cNvSpPr>
              <a:spLocks noChangeArrowheads="1"/>
            </p:cNvSpPr>
            <p:nvPr/>
          </p:nvSpPr>
          <p:spPr bwMode="auto">
            <a:xfrm>
              <a:off x="5783" y="1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8" name="Oval 896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79" name="Oval 897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0" name="Oval 898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1" name="Oval 899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2" name="Oval 900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3" name="Oval 901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4" name="Oval 902"/>
            <p:cNvSpPr>
              <a:spLocks noChangeArrowheads="1"/>
            </p:cNvSpPr>
            <p:nvPr/>
          </p:nvSpPr>
          <p:spPr bwMode="auto">
            <a:xfrm>
              <a:off x="578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5" name="Oval 903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6" name="Oval 904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7" name="Oval 905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8" name="Oval 906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89" name="Oval 907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0" name="Oval 908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1" name="Oval 909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2" name="Oval 910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3" name="Oval 911"/>
            <p:cNvSpPr>
              <a:spLocks noChangeArrowheads="1"/>
            </p:cNvSpPr>
            <p:nvPr/>
          </p:nvSpPr>
          <p:spPr bwMode="auto">
            <a:xfrm>
              <a:off x="4876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4" name="Oval 912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5" name="Oval 913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6" name="Oval 914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7" name="Oval 915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8" name="Oval 916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399" name="Oval 917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0" name="Oval 918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1" name="Oval 919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2" name="Oval 920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3" name="Oval 921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4" name="Oval 922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5" name="Oval 923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6" name="Oval 924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7" name="Oval 925"/>
            <p:cNvSpPr>
              <a:spLocks noChangeArrowheads="1"/>
            </p:cNvSpPr>
            <p:nvPr/>
          </p:nvSpPr>
          <p:spPr bwMode="auto">
            <a:xfrm>
              <a:off x="4696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8" name="Oval 926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09" name="Oval 927"/>
            <p:cNvSpPr>
              <a:spLocks noChangeArrowheads="1"/>
            </p:cNvSpPr>
            <p:nvPr/>
          </p:nvSpPr>
          <p:spPr bwMode="auto">
            <a:xfrm>
              <a:off x="4650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0" name="Oval 928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1" name="Oval 929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2" name="Oval 930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3" name="Oval 931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4" name="Oval 932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5" name="Oval 933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6" name="Oval 934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7" name="Oval 935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8" name="Oval 936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19" name="Oval 937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0" name="Oval 938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1" name="Oval 939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2" name="Oval 940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3" name="Oval 941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4" name="Oval 942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5" name="Oval 943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6" name="Oval 944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7" name="Oval 945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8" name="Oval 946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29" name="Oval 947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0" name="Oval 948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1" name="Oval 949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2" name="Oval 950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3" name="Oval 951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4" name="Oval 952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5" name="Oval 953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6" name="Oval 954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7" name="Oval 955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8" name="Oval 956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39" name="Oval 957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0" name="Oval 958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1" name="Oval 959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2" name="Oval 960"/>
            <p:cNvSpPr>
              <a:spLocks noChangeArrowheads="1"/>
            </p:cNvSpPr>
            <p:nvPr/>
          </p:nvSpPr>
          <p:spPr bwMode="auto">
            <a:xfrm>
              <a:off x="528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3" name="Oval 961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4" name="Oval 962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5" name="Oval 963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6" name="Oval 964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7" name="Oval 965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8" name="Oval 966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49" name="Oval 967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0" name="Oval 968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1" name="Oval 969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2" name="Oval 970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3" name="Oval 971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4" name="Oval 972"/>
            <p:cNvSpPr>
              <a:spLocks noChangeArrowheads="1"/>
            </p:cNvSpPr>
            <p:nvPr/>
          </p:nvSpPr>
          <p:spPr bwMode="auto">
            <a:xfrm>
              <a:off x="5150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5" name="Oval 973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6" name="Oval 974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7" name="Oval 975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8" name="Oval 976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59" name="Oval 977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0" name="Oval 978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1" name="Oval 979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2" name="Oval 980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3" name="Oval 981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4" name="Oval 982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5" name="Oval 983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6" name="Oval 984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7" name="Oval 985"/>
            <p:cNvSpPr>
              <a:spLocks noChangeArrowheads="1"/>
            </p:cNvSpPr>
            <p:nvPr/>
          </p:nvSpPr>
          <p:spPr bwMode="auto">
            <a:xfrm>
              <a:off x="578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8" name="Oval 986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69" name="Oval 987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0" name="Oval 988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1" name="Oval 989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2" name="Oval 990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3" name="Oval 991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4" name="Oval 992"/>
            <p:cNvSpPr>
              <a:spLocks noChangeArrowheads="1"/>
            </p:cNvSpPr>
            <p:nvPr/>
          </p:nvSpPr>
          <p:spPr bwMode="auto">
            <a:xfrm>
              <a:off x="5784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5" name="Oval 993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6" name="Oval 994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7" name="Oval 995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8" name="Oval 996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79" name="Oval 997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0" name="Oval 998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1" name="Oval 999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2" name="Oval 1000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3" name="Oval 1001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4" name="Oval 1002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5" name="Oval 1003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6" name="Oval 1004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7" name="Oval 1005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8" name="Oval 1006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89" name="Oval 1007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0" name="Oval 1008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1" name="Oval 1009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2" name="Oval 1010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3" name="Oval 1011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4" name="Oval 1012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5" name="Oval 1013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6" name="Oval 1014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7" name="Oval 1015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8" name="Oval 1016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499" name="Oval 1017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0" name="Oval 1018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1" name="Oval 1019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2" name="Oval 1020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3" name="Oval 1021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4" name="Oval 1022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5" name="Oval 1023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6" name="Oval 1024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7" name="Oval 1025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8" name="Oval 1026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09" name="Oval 1027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0" name="Oval 1028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1" name="Oval 1029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2" name="Oval 1030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3" name="Oval 1031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4" name="Oval 1032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5" name="Oval 1033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6" name="Oval 1034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7" name="Oval 1035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8" name="Oval 1036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19" name="Oval 1037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0" name="Oval 1038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1" name="Oval 1039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2" name="Oval 1040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3" name="Oval 1041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4" name="Oval 1042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5" name="Oval 1043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6" name="Oval 1044"/>
            <p:cNvSpPr>
              <a:spLocks noChangeArrowheads="1"/>
            </p:cNvSpPr>
            <p:nvPr/>
          </p:nvSpPr>
          <p:spPr bwMode="auto">
            <a:xfrm>
              <a:off x="5784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7" name="Oval 1045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8" name="Oval 1046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29" name="Oval 1047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0" name="Oval 1048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1" name="Oval 1049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2" name="Oval 1050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3" name="Oval 1051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4" name="Oval 1052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5" name="Oval 1053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6" name="Oval 1054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7" name="Oval 1055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8" name="Oval 1056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39" name="Oval 1057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0" name="Oval 1058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1" name="Oval 1059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2" name="Oval 1060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3" name="Oval 1061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4" name="Oval 1062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5" name="Oval 1063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6" name="Oval 1064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7" name="Oval 1065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8" name="Oval 1066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49" name="Oval 1067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0" name="Oval 1068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1" name="Oval 1069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2" name="Oval 1070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3" name="Oval 1071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4" name="Oval 1072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5" name="Oval 1073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6" name="Oval 1074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7" name="Oval 1075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8" name="Oval 1076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59" name="Oval 1077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0" name="Oval 1078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1" name="Oval 1079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2" name="Oval 1080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3" name="Oval 1081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4" name="Oval 1082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5" name="Oval 1083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6" name="Oval 1084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7" name="Oval 1085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8" name="Oval 1086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69" name="Oval 1087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0" name="Oval 1088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1" name="Oval 1089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2" name="Oval 1090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3" name="Oval 1091"/>
            <p:cNvSpPr>
              <a:spLocks noChangeArrowheads="1"/>
            </p:cNvSpPr>
            <p:nvPr/>
          </p:nvSpPr>
          <p:spPr bwMode="auto">
            <a:xfrm>
              <a:off x="251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4" name="Oval 1092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5" name="Oval 1093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6" name="Oval 1094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7" name="Oval 1095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8" name="Oval 1096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79" name="Oval 1097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0" name="Oval 1098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1" name="Oval 1099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2" name="Oval 1100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3" name="Oval 1101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4" name="Oval 1102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5" name="Oval 1103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6" name="Oval 1104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7" name="Oval 1105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8" name="Oval 1106"/>
            <p:cNvSpPr>
              <a:spLocks noChangeArrowheads="1"/>
            </p:cNvSpPr>
            <p:nvPr/>
          </p:nvSpPr>
          <p:spPr bwMode="auto">
            <a:xfrm>
              <a:off x="24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89" name="Oval 1107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0" name="Oval 1108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1" name="Oval 1109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2" name="Oval 1110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3" name="Oval 1111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4" name="Oval 1112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5" name="Oval 1113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6" name="Oval 1114"/>
            <p:cNvSpPr>
              <a:spLocks noChangeArrowheads="1"/>
            </p:cNvSpPr>
            <p:nvPr/>
          </p:nvSpPr>
          <p:spPr bwMode="auto">
            <a:xfrm>
              <a:off x="210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7" name="Oval 1115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8" name="Oval 1116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599" name="Oval 1117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0" name="Oval 1118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1" name="Oval 1119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2" name="Oval 1120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3" name="Oval 1121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4" name="Oval 1122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5" name="Oval 1123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6" name="Oval 1124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7" name="Oval 1125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8" name="Oval 1126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09" name="Oval 1127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0" name="Oval 1128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1" name="Oval 1129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2" name="Oval 1130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3" name="Oval 1131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4" name="Oval 1132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5" name="Oval 1133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6" name="Oval 1134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7" name="Oval 1135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8" name="Oval 1136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19" name="Oval 1137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0" name="Oval 1138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1" name="Oval 1139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2" name="Oval 1140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3" name="Oval 1141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4" name="Oval 1142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5" name="Oval 1143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6" name="Oval 1144"/>
            <p:cNvSpPr>
              <a:spLocks noChangeArrowheads="1"/>
            </p:cNvSpPr>
            <p:nvPr/>
          </p:nvSpPr>
          <p:spPr bwMode="auto">
            <a:xfrm>
              <a:off x="2880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7" name="Oval 1145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8" name="Oval 1146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29" name="Oval 1147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0" name="Oval 1148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1" name="Oval 1149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2" name="Oval 1150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3" name="Oval 1151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4" name="Oval 1152"/>
            <p:cNvSpPr>
              <a:spLocks noChangeArrowheads="1"/>
            </p:cNvSpPr>
            <p:nvPr/>
          </p:nvSpPr>
          <p:spPr bwMode="auto">
            <a:xfrm>
              <a:off x="337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5" name="Oval 1153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6" name="Oval 1154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7" name="Oval 1155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8" name="Oval 1156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39" name="Oval 1157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0" name="Oval 1158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1" name="Oval 1159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2" name="Oval 1160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3" name="Oval 1161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4" name="Oval 1162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5" name="Oval 1163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6" name="Oval 1164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7" name="Oval 1165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8" name="Oval 1166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49" name="Oval 1167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0" name="Oval 1168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1" name="Oval 1169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2" name="Oval 1170"/>
            <p:cNvSpPr>
              <a:spLocks noChangeArrowheads="1"/>
            </p:cNvSpPr>
            <p:nvPr/>
          </p:nvSpPr>
          <p:spPr bwMode="auto">
            <a:xfrm>
              <a:off x="749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3" name="Oval 1171"/>
            <p:cNvSpPr>
              <a:spLocks noChangeArrowheads="1"/>
            </p:cNvSpPr>
            <p:nvPr/>
          </p:nvSpPr>
          <p:spPr bwMode="auto">
            <a:xfrm>
              <a:off x="840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4" name="Oval 1172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5" name="Oval 1173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6" name="Oval 1174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7" name="Oval 1175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8" name="Oval 1176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59" name="Oval 1177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0" name="Oval 1178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1" name="Oval 1179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2" name="Oval 1180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3" name="Oval 1181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4" name="Oval 1182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5" name="Oval 1183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6" name="Oval 1184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7" name="Oval 1185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8" name="Oval 1186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69" name="Oval 1187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0" name="Oval 1188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1" name="Oval 1189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2" name="Oval 1190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3" name="Oval 1191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4" name="Oval 1192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5" name="Oval 1193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6" name="Oval 1194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7" name="Oval 1195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8" name="Oval 1196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79" name="Oval 1197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0" name="Oval 1198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1" name="Oval 1199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2" name="Oval 1200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3" name="Oval 1201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4" name="Oval 1202"/>
            <p:cNvSpPr>
              <a:spLocks noChangeArrowheads="1"/>
            </p:cNvSpPr>
            <p:nvPr/>
          </p:nvSpPr>
          <p:spPr bwMode="auto">
            <a:xfrm>
              <a:off x="1746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5" name="Oval 1203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6" name="Oval 1204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7" name="Oval 1205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8" name="Oval 1206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89" name="Oval 1207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0" name="Oval 1208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1" name="Oval 1209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2" name="Oval 1210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3" name="Oval 1211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4" name="Oval 1212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5" name="Oval 1213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6" name="Oval 1214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7" name="Oval 1215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8" name="Oval 1216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699" name="Oval 1217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0" name="Oval 1218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1" name="Oval 1219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2" name="Oval 1220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3" name="Oval 1221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4" name="Oval 1222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5" name="Oval 1223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6" name="Oval 1224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7" name="Oval 1225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8" name="Oval 1226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09" name="Oval 1227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0" name="Oval 1228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1" name="Oval 1229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2" name="Oval 1230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3" name="Oval 1231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4" name="Oval 1232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5" name="Oval 1233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6" name="Oval 1234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7" name="Oval 1235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8" name="Oval 1236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19" name="Oval 1237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0" name="Oval 1238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1" name="Oval 1239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2" name="Oval 1240"/>
            <p:cNvSpPr>
              <a:spLocks noChangeArrowheads="1"/>
            </p:cNvSpPr>
            <p:nvPr/>
          </p:nvSpPr>
          <p:spPr bwMode="auto">
            <a:xfrm>
              <a:off x="1882" y="52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3" name="Oval 1241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4" name="Oval 1242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5" name="Oval 1243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6" name="Oval 1244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7" name="Oval 1245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8" name="Oval 1246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29" name="Oval 1247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0" name="Oval 1248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1" name="Oval 1249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2" name="Oval 1250"/>
            <p:cNvSpPr>
              <a:spLocks noChangeArrowheads="1"/>
            </p:cNvSpPr>
            <p:nvPr/>
          </p:nvSpPr>
          <p:spPr bwMode="auto">
            <a:xfrm>
              <a:off x="5056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3" name="Oval 1251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4" name="Oval 1252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5" name="Oval 1253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6" name="Oval 1254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7" name="Oval 1255"/>
            <p:cNvSpPr>
              <a:spLocks noChangeArrowheads="1"/>
            </p:cNvSpPr>
            <p:nvPr/>
          </p:nvSpPr>
          <p:spPr bwMode="auto">
            <a:xfrm>
              <a:off x="53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8" name="Oval 1256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39" name="Oval 1257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0" name="Oval 1258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1" name="Oval 1259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2" name="Oval 1260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3" name="Oval 1261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4" name="Oval 1262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5" name="Oval 1263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6" name="Oval 1264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7" name="Oval 1265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8" name="Oval 1266"/>
            <p:cNvSpPr>
              <a:spLocks noChangeArrowheads="1"/>
            </p:cNvSpPr>
            <p:nvPr/>
          </p:nvSpPr>
          <p:spPr bwMode="auto">
            <a:xfrm>
              <a:off x="578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49" name="Oval 1267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0" name="Oval 1268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1" name="Oval 1269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2" name="Oval 1270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3" name="Oval 1271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4" name="Oval 1272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5" name="Oval 1273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6" name="Oval 1274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7" name="Oval 1275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8" name="Oval 1276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59" name="Oval 1277"/>
            <p:cNvSpPr>
              <a:spLocks noChangeArrowheads="1"/>
            </p:cNvSpPr>
            <p:nvPr/>
          </p:nvSpPr>
          <p:spPr bwMode="auto">
            <a:xfrm>
              <a:off x="5781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0" name="Oval 1278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1" name="Oval 1279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2" name="Oval 1280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3" name="Oval 1281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4" name="Oval 1282"/>
            <p:cNvSpPr>
              <a:spLocks noChangeArrowheads="1"/>
            </p:cNvSpPr>
            <p:nvPr/>
          </p:nvSpPr>
          <p:spPr bwMode="auto">
            <a:xfrm>
              <a:off x="5237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5" name="Oval 1283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6" name="Oval 1284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7" name="Oval 1285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8" name="Oval 1286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69" name="Oval 1287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0" name="Oval 1288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1" name="Oval 1289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2" name="Oval 1290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3" name="Oval 1291"/>
            <p:cNvSpPr>
              <a:spLocks noChangeArrowheads="1"/>
            </p:cNvSpPr>
            <p:nvPr/>
          </p:nvSpPr>
          <p:spPr bwMode="auto">
            <a:xfrm>
              <a:off x="4241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4" name="Oval 1292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5" name="Oval 1293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6" name="Oval 1294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7" name="Oval 1295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8" name="Oval 1296"/>
            <p:cNvSpPr>
              <a:spLocks noChangeArrowheads="1"/>
            </p:cNvSpPr>
            <p:nvPr/>
          </p:nvSpPr>
          <p:spPr bwMode="auto">
            <a:xfrm>
              <a:off x="4422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79" name="Oval 1297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0" name="Oval 1298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1" name="Oval 1299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2" name="Oval 1300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3" name="Oval 1301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4" name="Oval 1302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5" name="Oval 1303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6" name="Oval 1304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7" name="Oval 1305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8" name="Oval 1306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89" name="Oval 1307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0" name="Oval 1308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1" name="Oval 1309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2" name="Oval 1310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3" name="Oval 1311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4" name="Oval 1312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5" name="Oval 1313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6" name="Oval 1314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7" name="Oval 1315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8" name="Oval 1316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799" name="Oval 1317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0" name="Oval 1318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1" name="Oval 1319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2" name="Oval 1320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3" name="Oval 1321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4" name="Oval 1322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5" name="Oval 1323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6" name="Oval 1324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7" name="Oval 1325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8" name="Oval 1326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09" name="Oval 1327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0" name="Oval 1328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1" name="Oval 1329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2" name="Oval 1330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3" name="Oval 1331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4" name="Oval 1332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5" name="Oval 1333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6" name="Oval 1334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7" name="Oval 1335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8" name="Oval 1336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19" name="Oval 1337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0" name="Oval 1338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1" name="Oval 1339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2" name="Oval 1340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3" name="Oval 1341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4" name="Oval 1342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5" name="Oval 1343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6" name="Oval 1344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7" name="Oval 1345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8" name="Oval 1346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29" name="Oval 1347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0" name="Oval 1348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1" name="Oval 1349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2" name="Oval 1350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3" name="Oval 1351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4" name="Oval 1352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5" name="Oval 1353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6" name="Oval 1354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7" name="Oval 1355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8" name="Oval 1356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39" name="Oval 1357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0" name="Oval 1358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1" name="Oval 1359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2" name="Oval 1360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3" name="Oval 1361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4" name="Oval 1362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5" name="Oval 1363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6" name="Oval 1364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7" name="Oval 1365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848" name="Oval 1366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44" name="Group 1367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87484" name="Freeform 1368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485" name="Oval 1369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45" name="Group 1370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87442" name="Oval 1371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3" name="Oval 1372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4" name="Oval 1373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5" name="Oval 1374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6" name="Oval 1375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7" name="Oval 1376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8" name="Oval 1377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9" name="Oval 1378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0" name="Oval 1379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1" name="Oval 1380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2" name="Oval 1381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3" name="Oval 1382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4" name="Oval 1383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5" name="Oval 1384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6" name="Oval 1385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7" name="Oval 1386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8" name="Oval 1387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59" name="Oval 1388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0" name="Oval 1389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1" name="Oval 1390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2" name="Oval 1391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3" name="Oval 1392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4" name="Oval 1393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5" name="Oval 1394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6" name="Oval 1395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7" name="Oval 1396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8" name="Oval 1397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69" name="Oval 1398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0" name="Oval 1399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1" name="Oval 1400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2" name="Oval 1401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3" name="Oval 1402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4" name="Oval 1403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5" name="Oval 1404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6" name="Oval 1405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7" name="Oval 1406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8" name="Oval 1407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79" name="Oval 1408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0" name="Oval 1409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1" name="Oval 1410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2" name="Oval 1411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83" name="Oval 1412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046" name="Text Box 1413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grpSp>
        <p:nvGrpSpPr>
          <p:cNvPr id="5" name="Group 1414"/>
          <p:cNvGrpSpPr>
            <a:grpSpLocks/>
          </p:cNvGrpSpPr>
          <p:nvPr/>
        </p:nvGrpSpPr>
        <p:grpSpPr bwMode="auto">
          <a:xfrm>
            <a:off x="1487487" y="-39688"/>
            <a:ext cx="9215438" cy="6924676"/>
            <a:chOff x="-23" y="-25"/>
            <a:chExt cx="5805" cy="4362"/>
          </a:xfrm>
        </p:grpSpPr>
        <p:sp>
          <p:nvSpPr>
            <p:cNvPr id="87082" name="Oval 1415"/>
            <p:cNvSpPr>
              <a:spLocks noChangeArrowheads="1"/>
            </p:cNvSpPr>
            <p:nvPr/>
          </p:nvSpPr>
          <p:spPr bwMode="auto">
            <a:xfrm>
              <a:off x="2109" y="234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3" name="Oval 1416"/>
            <p:cNvSpPr>
              <a:spLocks noChangeArrowheads="1"/>
            </p:cNvSpPr>
            <p:nvPr/>
          </p:nvSpPr>
          <p:spPr bwMode="auto">
            <a:xfrm>
              <a:off x="158" y="365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4" name="Oval 1417"/>
            <p:cNvSpPr>
              <a:spLocks noChangeArrowheads="1"/>
            </p:cNvSpPr>
            <p:nvPr/>
          </p:nvSpPr>
          <p:spPr bwMode="auto">
            <a:xfrm>
              <a:off x="204" y="3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5" name="Oval 1418"/>
            <p:cNvSpPr>
              <a:spLocks noChangeArrowheads="1"/>
            </p:cNvSpPr>
            <p:nvPr/>
          </p:nvSpPr>
          <p:spPr bwMode="auto">
            <a:xfrm>
              <a:off x="158" y="311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6" name="Oval 1419"/>
            <p:cNvSpPr>
              <a:spLocks noChangeArrowheads="1"/>
            </p:cNvSpPr>
            <p:nvPr/>
          </p:nvSpPr>
          <p:spPr bwMode="auto">
            <a:xfrm>
              <a:off x="68" y="275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7" name="Oval 1420"/>
            <p:cNvSpPr>
              <a:spLocks noChangeArrowheads="1"/>
            </p:cNvSpPr>
            <p:nvPr/>
          </p:nvSpPr>
          <p:spPr bwMode="auto">
            <a:xfrm>
              <a:off x="567" y="388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8" name="Oval 1421"/>
            <p:cNvSpPr>
              <a:spLocks noChangeArrowheads="1"/>
            </p:cNvSpPr>
            <p:nvPr/>
          </p:nvSpPr>
          <p:spPr bwMode="auto">
            <a:xfrm>
              <a:off x="158" y="420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9" name="Oval 1422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0" name="Oval 1423"/>
            <p:cNvSpPr>
              <a:spLocks noChangeArrowheads="1"/>
            </p:cNvSpPr>
            <p:nvPr/>
          </p:nvSpPr>
          <p:spPr bwMode="auto">
            <a:xfrm>
              <a:off x="4150" y="275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1" name="Oval 1424"/>
            <p:cNvSpPr>
              <a:spLocks noChangeArrowheads="1"/>
            </p:cNvSpPr>
            <p:nvPr/>
          </p:nvSpPr>
          <p:spPr bwMode="auto">
            <a:xfrm>
              <a:off x="1519" y="392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2" name="Oval 1425"/>
            <p:cNvSpPr>
              <a:spLocks noChangeArrowheads="1"/>
            </p:cNvSpPr>
            <p:nvPr/>
          </p:nvSpPr>
          <p:spPr bwMode="auto">
            <a:xfrm>
              <a:off x="3152" y="279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3" name="Oval 1426"/>
            <p:cNvSpPr>
              <a:spLocks noChangeArrowheads="1"/>
            </p:cNvSpPr>
            <p:nvPr/>
          </p:nvSpPr>
          <p:spPr bwMode="auto">
            <a:xfrm>
              <a:off x="1791" y="415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4" name="Oval 1427"/>
            <p:cNvSpPr>
              <a:spLocks noChangeArrowheads="1"/>
            </p:cNvSpPr>
            <p:nvPr/>
          </p:nvSpPr>
          <p:spPr bwMode="auto">
            <a:xfrm>
              <a:off x="1791" y="20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5" name="Oval 1428"/>
            <p:cNvSpPr>
              <a:spLocks noChangeArrowheads="1"/>
            </p:cNvSpPr>
            <p:nvPr/>
          </p:nvSpPr>
          <p:spPr bwMode="auto">
            <a:xfrm>
              <a:off x="703" y="302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6" name="Oval 1429"/>
            <p:cNvSpPr>
              <a:spLocks noChangeArrowheads="1"/>
            </p:cNvSpPr>
            <p:nvPr/>
          </p:nvSpPr>
          <p:spPr bwMode="auto">
            <a:xfrm>
              <a:off x="2517" y="338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7" name="Oval 1430"/>
            <p:cNvSpPr>
              <a:spLocks noChangeArrowheads="1"/>
            </p:cNvSpPr>
            <p:nvPr/>
          </p:nvSpPr>
          <p:spPr bwMode="auto">
            <a:xfrm>
              <a:off x="249" y="406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8" name="Oval 1431"/>
            <p:cNvSpPr>
              <a:spLocks noChangeArrowheads="1"/>
            </p:cNvSpPr>
            <p:nvPr/>
          </p:nvSpPr>
          <p:spPr bwMode="auto">
            <a:xfrm>
              <a:off x="975" y="320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9" name="Oval 1432"/>
            <p:cNvSpPr>
              <a:spLocks noChangeArrowheads="1"/>
            </p:cNvSpPr>
            <p:nvPr/>
          </p:nvSpPr>
          <p:spPr bwMode="auto">
            <a:xfrm>
              <a:off x="4468" y="361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0" name="Oval 1433"/>
            <p:cNvSpPr>
              <a:spLocks noChangeArrowheads="1"/>
            </p:cNvSpPr>
            <p:nvPr/>
          </p:nvSpPr>
          <p:spPr bwMode="auto">
            <a:xfrm>
              <a:off x="930" y="274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1" name="Oval 1434"/>
            <p:cNvSpPr>
              <a:spLocks noChangeArrowheads="1"/>
            </p:cNvSpPr>
            <p:nvPr/>
          </p:nvSpPr>
          <p:spPr bwMode="auto">
            <a:xfrm>
              <a:off x="158" y="329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2" name="Oval 1435"/>
            <p:cNvSpPr>
              <a:spLocks noChangeArrowheads="1"/>
            </p:cNvSpPr>
            <p:nvPr/>
          </p:nvSpPr>
          <p:spPr bwMode="auto">
            <a:xfrm>
              <a:off x="748" y="20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3" name="Oval 1436"/>
            <p:cNvSpPr>
              <a:spLocks noChangeArrowheads="1"/>
            </p:cNvSpPr>
            <p:nvPr/>
          </p:nvSpPr>
          <p:spPr bwMode="auto">
            <a:xfrm>
              <a:off x="3426" y="228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4" name="Oval 1437"/>
            <p:cNvSpPr>
              <a:spLocks noChangeArrowheads="1"/>
            </p:cNvSpPr>
            <p:nvPr/>
          </p:nvSpPr>
          <p:spPr bwMode="auto">
            <a:xfrm>
              <a:off x="5420" y="374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5" name="Oval 1438"/>
            <p:cNvSpPr>
              <a:spLocks noChangeArrowheads="1"/>
            </p:cNvSpPr>
            <p:nvPr/>
          </p:nvSpPr>
          <p:spPr bwMode="auto">
            <a:xfrm>
              <a:off x="839" y="365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6" name="Oval 1439"/>
            <p:cNvSpPr>
              <a:spLocks noChangeArrowheads="1"/>
            </p:cNvSpPr>
            <p:nvPr/>
          </p:nvSpPr>
          <p:spPr bwMode="auto">
            <a:xfrm>
              <a:off x="2154" y="275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7" name="Oval 1440"/>
            <p:cNvSpPr>
              <a:spLocks noChangeArrowheads="1"/>
            </p:cNvSpPr>
            <p:nvPr/>
          </p:nvSpPr>
          <p:spPr bwMode="auto">
            <a:xfrm>
              <a:off x="2290" y="329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8" name="Oval 1441"/>
            <p:cNvSpPr>
              <a:spLocks noChangeArrowheads="1"/>
            </p:cNvSpPr>
            <p:nvPr/>
          </p:nvSpPr>
          <p:spPr bwMode="auto">
            <a:xfrm>
              <a:off x="1111" y="315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9" name="Oval 1442"/>
            <p:cNvSpPr>
              <a:spLocks noChangeArrowheads="1"/>
            </p:cNvSpPr>
            <p:nvPr/>
          </p:nvSpPr>
          <p:spPr bwMode="auto">
            <a:xfrm>
              <a:off x="2336" y="397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0" name="Oval 1443"/>
            <p:cNvSpPr>
              <a:spLocks noChangeArrowheads="1"/>
            </p:cNvSpPr>
            <p:nvPr/>
          </p:nvSpPr>
          <p:spPr bwMode="auto">
            <a:xfrm>
              <a:off x="1247" y="370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1" name="Oval 1444"/>
            <p:cNvSpPr>
              <a:spLocks noChangeArrowheads="1"/>
            </p:cNvSpPr>
            <p:nvPr/>
          </p:nvSpPr>
          <p:spPr bwMode="auto">
            <a:xfrm>
              <a:off x="3107" y="388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2" name="Oval 1445"/>
            <p:cNvSpPr>
              <a:spLocks noChangeArrowheads="1"/>
            </p:cNvSpPr>
            <p:nvPr/>
          </p:nvSpPr>
          <p:spPr bwMode="auto">
            <a:xfrm>
              <a:off x="3061" y="329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3" name="Oval 1446"/>
            <p:cNvSpPr>
              <a:spLocks noChangeArrowheads="1"/>
            </p:cNvSpPr>
            <p:nvPr/>
          </p:nvSpPr>
          <p:spPr bwMode="auto">
            <a:xfrm>
              <a:off x="3470" y="306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4" name="Oval 1447"/>
            <p:cNvSpPr>
              <a:spLocks noChangeArrowheads="1"/>
            </p:cNvSpPr>
            <p:nvPr/>
          </p:nvSpPr>
          <p:spPr bwMode="auto">
            <a:xfrm>
              <a:off x="2018" y="40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5" name="Oval 1448"/>
            <p:cNvSpPr>
              <a:spLocks noChangeArrowheads="1"/>
            </p:cNvSpPr>
            <p:nvPr/>
          </p:nvSpPr>
          <p:spPr bwMode="auto">
            <a:xfrm>
              <a:off x="657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6" name="Oval 1449"/>
            <p:cNvSpPr>
              <a:spLocks noChangeArrowheads="1"/>
            </p:cNvSpPr>
            <p:nvPr/>
          </p:nvSpPr>
          <p:spPr bwMode="auto">
            <a:xfrm>
              <a:off x="476" y="216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7" name="Oval 1450"/>
            <p:cNvSpPr>
              <a:spLocks noChangeArrowheads="1"/>
            </p:cNvSpPr>
            <p:nvPr/>
          </p:nvSpPr>
          <p:spPr bwMode="auto">
            <a:xfrm>
              <a:off x="2517" y="15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8" name="Oval 1451"/>
            <p:cNvSpPr>
              <a:spLocks noChangeArrowheads="1"/>
            </p:cNvSpPr>
            <p:nvPr/>
          </p:nvSpPr>
          <p:spPr bwMode="auto">
            <a:xfrm>
              <a:off x="2381" y="356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9" name="Oval 1452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0" name="Oval 1453"/>
            <p:cNvSpPr>
              <a:spLocks noChangeArrowheads="1"/>
            </p:cNvSpPr>
            <p:nvPr/>
          </p:nvSpPr>
          <p:spPr bwMode="auto">
            <a:xfrm>
              <a:off x="340" y="179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1" name="Oval 1454"/>
            <p:cNvSpPr>
              <a:spLocks noChangeArrowheads="1"/>
            </p:cNvSpPr>
            <p:nvPr/>
          </p:nvSpPr>
          <p:spPr bwMode="auto">
            <a:xfrm>
              <a:off x="68" y="256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2" name="Oval 1455"/>
            <p:cNvSpPr>
              <a:spLocks noChangeArrowheads="1"/>
            </p:cNvSpPr>
            <p:nvPr/>
          </p:nvSpPr>
          <p:spPr bwMode="auto">
            <a:xfrm>
              <a:off x="1882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3" name="Oval 1456"/>
            <p:cNvSpPr>
              <a:spLocks noChangeArrowheads="1"/>
            </p:cNvSpPr>
            <p:nvPr/>
          </p:nvSpPr>
          <p:spPr bwMode="auto">
            <a:xfrm>
              <a:off x="1519" y="29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4" name="Oval 1457"/>
            <p:cNvSpPr>
              <a:spLocks noChangeArrowheads="1"/>
            </p:cNvSpPr>
            <p:nvPr/>
          </p:nvSpPr>
          <p:spPr bwMode="auto">
            <a:xfrm>
              <a:off x="567" y="320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5" name="Oval 1458"/>
            <p:cNvSpPr>
              <a:spLocks noChangeArrowheads="1"/>
            </p:cNvSpPr>
            <p:nvPr/>
          </p:nvSpPr>
          <p:spPr bwMode="auto">
            <a:xfrm>
              <a:off x="1746" y="356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6" name="Oval 1459"/>
            <p:cNvSpPr>
              <a:spLocks noChangeArrowheads="1"/>
            </p:cNvSpPr>
            <p:nvPr/>
          </p:nvSpPr>
          <p:spPr bwMode="auto">
            <a:xfrm>
              <a:off x="4377" y="379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7" name="Oval 1460"/>
            <p:cNvSpPr>
              <a:spLocks noChangeArrowheads="1"/>
            </p:cNvSpPr>
            <p:nvPr/>
          </p:nvSpPr>
          <p:spPr bwMode="auto">
            <a:xfrm>
              <a:off x="884" y="220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8" name="Oval 1461"/>
            <p:cNvSpPr>
              <a:spLocks noChangeArrowheads="1"/>
            </p:cNvSpPr>
            <p:nvPr/>
          </p:nvSpPr>
          <p:spPr bwMode="auto">
            <a:xfrm>
              <a:off x="612" y="288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29" name="Oval 1462"/>
            <p:cNvSpPr>
              <a:spLocks noChangeArrowheads="1"/>
            </p:cNvSpPr>
            <p:nvPr/>
          </p:nvSpPr>
          <p:spPr bwMode="auto">
            <a:xfrm>
              <a:off x="1655" y="302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0" name="Oval 1463"/>
            <p:cNvSpPr>
              <a:spLocks noChangeArrowheads="1"/>
            </p:cNvSpPr>
            <p:nvPr/>
          </p:nvSpPr>
          <p:spPr bwMode="auto">
            <a:xfrm>
              <a:off x="295" y="361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1" name="Oval 1464"/>
            <p:cNvSpPr>
              <a:spLocks noChangeArrowheads="1"/>
            </p:cNvSpPr>
            <p:nvPr/>
          </p:nvSpPr>
          <p:spPr bwMode="auto">
            <a:xfrm>
              <a:off x="612" y="365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2" name="Oval 1465"/>
            <p:cNvSpPr>
              <a:spLocks noChangeArrowheads="1"/>
            </p:cNvSpPr>
            <p:nvPr/>
          </p:nvSpPr>
          <p:spPr bwMode="auto">
            <a:xfrm>
              <a:off x="1429" y="3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3" name="Oval 1466"/>
            <p:cNvSpPr>
              <a:spLocks noChangeArrowheads="1"/>
            </p:cNvSpPr>
            <p:nvPr/>
          </p:nvSpPr>
          <p:spPr bwMode="auto">
            <a:xfrm>
              <a:off x="1111" y="415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4" name="Oval 1467"/>
            <p:cNvSpPr>
              <a:spLocks noChangeArrowheads="1"/>
            </p:cNvSpPr>
            <p:nvPr/>
          </p:nvSpPr>
          <p:spPr bwMode="auto">
            <a:xfrm>
              <a:off x="340" y="311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5" name="Oval 1468"/>
            <p:cNvSpPr>
              <a:spLocks noChangeArrowheads="1"/>
            </p:cNvSpPr>
            <p:nvPr/>
          </p:nvSpPr>
          <p:spPr bwMode="auto">
            <a:xfrm>
              <a:off x="1292" y="270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6" name="Oval 1469"/>
            <p:cNvSpPr>
              <a:spLocks noChangeArrowheads="1"/>
            </p:cNvSpPr>
            <p:nvPr/>
          </p:nvSpPr>
          <p:spPr bwMode="auto">
            <a:xfrm>
              <a:off x="930" y="388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7" name="Oval 1470"/>
            <p:cNvSpPr>
              <a:spLocks noChangeArrowheads="1"/>
            </p:cNvSpPr>
            <p:nvPr/>
          </p:nvSpPr>
          <p:spPr bwMode="auto">
            <a:xfrm>
              <a:off x="2883" y="188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8" name="Oval 1471"/>
            <p:cNvSpPr>
              <a:spLocks noChangeArrowheads="1"/>
            </p:cNvSpPr>
            <p:nvPr/>
          </p:nvSpPr>
          <p:spPr bwMode="auto">
            <a:xfrm>
              <a:off x="2699" y="374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39" name="Oval 1472"/>
            <p:cNvSpPr>
              <a:spLocks noChangeArrowheads="1"/>
            </p:cNvSpPr>
            <p:nvPr/>
          </p:nvSpPr>
          <p:spPr bwMode="auto">
            <a:xfrm>
              <a:off x="2971" y="261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0" name="Oval 1473"/>
            <p:cNvSpPr>
              <a:spLocks noChangeArrowheads="1"/>
            </p:cNvSpPr>
            <p:nvPr/>
          </p:nvSpPr>
          <p:spPr bwMode="auto">
            <a:xfrm>
              <a:off x="3878" y="388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1" name="Oval 1474"/>
            <p:cNvSpPr>
              <a:spLocks noChangeArrowheads="1"/>
            </p:cNvSpPr>
            <p:nvPr/>
          </p:nvSpPr>
          <p:spPr bwMode="auto">
            <a:xfrm>
              <a:off x="1655" y="275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2" name="Oval 1475"/>
            <p:cNvSpPr>
              <a:spLocks noChangeArrowheads="1"/>
            </p:cNvSpPr>
            <p:nvPr/>
          </p:nvSpPr>
          <p:spPr bwMode="auto">
            <a:xfrm>
              <a:off x="2200" y="29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3" name="Oval 1476"/>
            <p:cNvSpPr>
              <a:spLocks noChangeArrowheads="1"/>
            </p:cNvSpPr>
            <p:nvPr/>
          </p:nvSpPr>
          <p:spPr bwMode="auto">
            <a:xfrm>
              <a:off x="1067" y="270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4" name="Oval 1477"/>
            <p:cNvSpPr>
              <a:spLocks noChangeArrowheads="1"/>
            </p:cNvSpPr>
            <p:nvPr/>
          </p:nvSpPr>
          <p:spPr bwMode="auto">
            <a:xfrm>
              <a:off x="4105" y="306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5" name="Oval 1478"/>
            <p:cNvSpPr>
              <a:spLocks noChangeArrowheads="1"/>
            </p:cNvSpPr>
            <p:nvPr/>
          </p:nvSpPr>
          <p:spPr bwMode="auto">
            <a:xfrm>
              <a:off x="431" y="238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6" name="Oval 1479"/>
            <p:cNvSpPr>
              <a:spLocks noChangeArrowheads="1"/>
            </p:cNvSpPr>
            <p:nvPr/>
          </p:nvSpPr>
          <p:spPr bwMode="auto">
            <a:xfrm>
              <a:off x="2835" y="361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7" name="Oval 1480"/>
            <p:cNvSpPr>
              <a:spLocks noChangeArrowheads="1"/>
            </p:cNvSpPr>
            <p:nvPr/>
          </p:nvSpPr>
          <p:spPr bwMode="auto">
            <a:xfrm>
              <a:off x="657" y="40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8" name="Oval 1481"/>
            <p:cNvSpPr>
              <a:spLocks noChangeArrowheads="1"/>
            </p:cNvSpPr>
            <p:nvPr/>
          </p:nvSpPr>
          <p:spPr bwMode="auto">
            <a:xfrm>
              <a:off x="1111" y="247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49" name="Oval 1482"/>
            <p:cNvSpPr>
              <a:spLocks noChangeArrowheads="1"/>
            </p:cNvSpPr>
            <p:nvPr/>
          </p:nvSpPr>
          <p:spPr bwMode="auto">
            <a:xfrm>
              <a:off x="1655" y="170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0" name="Oval 1483"/>
            <p:cNvSpPr>
              <a:spLocks noChangeArrowheads="1"/>
            </p:cNvSpPr>
            <p:nvPr/>
          </p:nvSpPr>
          <p:spPr bwMode="auto">
            <a:xfrm>
              <a:off x="158" y="15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1" name="Oval 1484"/>
            <p:cNvSpPr>
              <a:spLocks noChangeArrowheads="1"/>
            </p:cNvSpPr>
            <p:nvPr/>
          </p:nvSpPr>
          <p:spPr bwMode="auto">
            <a:xfrm>
              <a:off x="68" y="184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2" name="Oval 1485"/>
            <p:cNvSpPr>
              <a:spLocks noChangeArrowheads="1"/>
            </p:cNvSpPr>
            <p:nvPr/>
          </p:nvSpPr>
          <p:spPr bwMode="auto">
            <a:xfrm>
              <a:off x="295" y="116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3" name="Oval 1486"/>
            <p:cNvSpPr>
              <a:spLocks noChangeArrowheads="1"/>
            </p:cNvSpPr>
            <p:nvPr/>
          </p:nvSpPr>
          <p:spPr bwMode="auto">
            <a:xfrm>
              <a:off x="839" y="184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4" name="Oval 1487"/>
            <p:cNvSpPr>
              <a:spLocks noChangeArrowheads="1"/>
            </p:cNvSpPr>
            <p:nvPr/>
          </p:nvSpPr>
          <p:spPr bwMode="auto">
            <a:xfrm>
              <a:off x="3243" y="261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5" name="Oval 1488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6" name="Oval 1489"/>
            <p:cNvSpPr>
              <a:spLocks noChangeArrowheads="1"/>
            </p:cNvSpPr>
            <p:nvPr/>
          </p:nvSpPr>
          <p:spPr bwMode="auto">
            <a:xfrm>
              <a:off x="295" y="161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7" name="Oval 1490"/>
            <p:cNvSpPr>
              <a:spLocks noChangeArrowheads="1"/>
            </p:cNvSpPr>
            <p:nvPr/>
          </p:nvSpPr>
          <p:spPr bwMode="auto">
            <a:xfrm>
              <a:off x="2608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8" name="Oval 1491"/>
            <p:cNvSpPr>
              <a:spLocks noChangeArrowheads="1"/>
            </p:cNvSpPr>
            <p:nvPr/>
          </p:nvSpPr>
          <p:spPr bwMode="auto">
            <a:xfrm>
              <a:off x="2925" y="166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59" name="Oval 1492"/>
            <p:cNvSpPr>
              <a:spLocks noChangeArrowheads="1"/>
            </p:cNvSpPr>
            <p:nvPr/>
          </p:nvSpPr>
          <p:spPr bwMode="auto">
            <a:xfrm>
              <a:off x="5329" y="15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0" name="Oval 1493"/>
            <p:cNvSpPr>
              <a:spLocks noChangeArrowheads="1"/>
            </p:cNvSpPr>
            <p:nvPr/>
          </p:nvSpPr>
          <p:spPr bwMode="auto">
            <a:xfrm>
              <a:off x="4332" y="148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1" name="Oval 1494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2" name="Oval 1495"/>
            <p:cNvSpPr>
              <a:spLocks noChangeArrowheads="1"/>
            </p:cNvSpPr>
            <p:nvPr/>
          </p:nvSpPr>
          <p:spPr bwMode="auto">
            <a:xfrm>
              <a:off x="4694" y="29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3" name="Oval 1496"/>
            <p:cNvSpPr>
              <a:spLocks noChangeArrowheads="1"/>
            </p:cNvSpPr>
            <p:nvPr/>
          </p:nvSpPr>
          <p:spPr bwMode="auto">
            <a:xfrm>
              <a:off x="113" y="220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4" name="Oval 1497"/>
            <p:cNvSpPr>
              <a:spLocks noChangeArrowheads="1"/>
            </p:cNvSpPr>
            <p:nvPr/>
          </p:nvSpPr>
          <p:spPr bwMode="auto">
            <a:xfrm>
              <a:off x="476" y="270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5" name="Oval 1498"/>
            <p:cNvSpPr>
              <a:spLocks noChangeArrowheads="1"/>
            </p:cNvSpPr>
            <p:nvPr/>
          </p:nvSpPr>
          <p:spPr bwMode="auto">
            <a:xfrm>
              <a:off x="3833" y="343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6" name="Oval 1499"/>
            <p:cNvSpPr>
              <a:spLocks noChangeArrowheads="1"/>
            </p:cNvSpPr>
            <p:nvPr/>
          </p:nvSpPr>
          <p:spPr bwMode="auto">
            <a:xfrm>
              <a:off x="3381" y="284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7" name="Oval 1500"/>
            <p:cNvSpPr>
              <a:spLocks noChangeArrowheads="1"/>
            </p:cNvSpPr>
            <p:nvPr/>
          </p:nvSpPr>
          <p:spPr bwMode="auto">
            <a:xfrm>
              <a:off x="1837" y="297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8" name="Oval 1501"/>
            <p:cNvSpPr>
              <a:spLocks noChangeArrowheads="1"/>
            </p:cNvSpPr>
            <p:nvPr/>
          </p:nvSpPr>
          <p:spPr bwMode="auto">
            <a:xfrm>
              <a:off x="3517" y="229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69" name="Oval 1502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0" name="Oval 1503"/>
            <p:cNvSpPr>
              <a:spLocks noChangeArrowheads="1"/>
            </p:cNvSpPr>
            <p:nvPr/>
          </p:nvSpPr>
          <p:spPr bwMode="auto">
            <a:xfrm>
              <a:off x="4785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1" name="Oval 1504"/>
            <p:cNvSpPr>
              <a:spLocks noChangeArrowheads="1"/>
            </p:cNvSpPr>
            <p:nvPr/>
          </p:nvSpPr>
          <p:spPr bwMode="auto">
            <a:xfrm>
              <a:off x="2653" y="261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2" name="Oval 1505"/>
            <p:cNvSpPr>
              <a:spLocks noChangeArrowheads="1"/>
            </p:cNvSpPr>
            <p:nvPr/>
          </p:nvSpPr>
          <p:spPr bwMode="auto">
            <a:xfrm>
              <a:off x="5602" y="228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3" name="Oval 1506"/>
            <p:cNvSpPr>
              <a:spLocks noChangeArrowheads="1"/>
            </p:cNvSpPr>
            <p:nvPr/>
          </p:nvSpPr>
          <p:spPr bwMode="auto">
            <a:xfrm>
              <a:off x="4740" y="129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4" name="Oval 1507"/>
            <p:cNvSpPr>
              <a:spLocks noChangeArrowheads="1"/>
            </p:cNvSpPr>
            <p:nvPr/>
          </p:nvSpPr>
          <p:spPr bwMode="auto">
            <a:xfrm>
              <a:off x="4059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5" name="Oval 1508"/>
            <p:cNvSpPr>
              <a:spLocks noChangeArrowheads="1"/>
            </p:cNvSpPr>
            <p:nvPr/>
          </p:nvSpPr>
          <p:spPr bwMode="auto">
            <a:xfrm>
              <a:off x="3696" y="343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6" name="Oval 1509"/>
            <p:cNvSpPr>
              <a:spLocks noChangeArrowheads="1"/>
            </p:cNvSpPr>
            <p:nvPr/>
          </p:nvSpPr>
          <p:spPr bwMode="auto">
            <a:xfrm>
              <a:off x="4105" y="211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7" name="Oval 1510"/>
            <p:cNvSpPr>
              <a:spLocks noChangeArrowheads="1"/>
            </p:cNvSpPr>
            <p:nvPr/>
          </p:nvSpPr>
          <p:spPr bwMode="auto">
            <a:xfrm>
              <a:off x="2608" y="297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8" name="Oval 1511"/>
            <p:cNvSpPr>
              <a:spLocks noChangeArrowheads="1"/>
            </p:cNvSpPr>
            <p:nvPr/>
          </p:nvSpPr>
          <p:spPr bwMode="auto">
            <a:xfrm>
              <a:off x="1655" y="352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79" name="Oval 1512"/>
            <p:cNvSpPr>
              <a:spLocks noChangeArrowheads="1"/>
            </p:cNvSpPr>
            <p:nvPr/>
          </p:nvSpPr>
          <p:spPr bwMode="auto">
            <a:xfrm>
              <a:off x="3651" y="40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0" name="Oval 1513"/>
            <p:cNvSpPr>
              <a:spLocks noChangeArrowheads="1"/>
            </p:cNvSpPr>
            <p:nvPr/>
          </p:nvSpPr>
          <p:spPr bwMode="auto">
            <a:xfrm>
              <a:off x="5193" y="279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1" name="Oval 1514"/>
            <p:cNvSpPr>
              <a:spLocks noChangeArrowheads="1"/>
            </p:cNvSpPr>
            <p:nvPr/>
          </p:nvSpPr>
          <p:spPr bwMode="auto">
            <a:xfrm>
              <a:off x="5511" y="311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2" name="Oval 1515"/>
            <p:cNvSpPr>
              <a:spLocks noChangeArrowheads="1"/>
            </p:cNvSpPr>
            <p:nvPr/>
          </p:nvSpPr>
          <p:spPr bwMode="auto">
            <a:xfrm>
              <a:off x="3016" y="420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3" name="Oval 1516"/>
            <p:cNvSpPr>
              <a:spLocks noChangeArrowheads="1"/>
            </p:cNvSpPr>
            <p:nvPr/>
          </p:nvSpPr>
          <p:spPr bwMode="auto">
            <a:xfrm>
              <a:off x="2925" y="234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4" name="Oval 1517"/>
            <p:cNvSpPr>
              <a:spLocks noChangeArrowheads="1"/>
            </p:cNvSpPr>
            <p:nvPr/>
          </p:nvSpPr>
          <p:spPr bwMode="auto">
            <a:xfrm>
              <a:off x="2971" y="297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5" name="Oval 1518"/>
            <p:cNvSpPr>
              <a:spLocks noChangeArrowheads="1"/>
            </p:cNvSpPr>
            <p:nvPr/>
          </p:nvSpPr>
          <p:spPr bwMode="auto">
            <a:xfrm>
              <a:off x="4558" y="238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6" name="Oval 1519"/>
            <p:cNvSpPr>
              <a:spLocks noChangeArrowheads="1"/>
            </p:cNvSpPr>
            <p:nvPr/>
          </p:nvSpPr>
          <p:spPr bwMode="auto">
            <a:xfrm>
              <a:off x="4604" y="352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7" name="Oval 1520"/>
            <p:cNvSpPr>
              <a:spLocks noChangeArrowheads="1"/>
            </p:cNvSpPr>
            <p:nvPr/>
          </p:nvSpPr>
          <p:spPr bwMode="auto">
            <a:xfrm>
              <a:off x="5103" y="370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8" name="Oval 1521"/>
            <p:cNvSpPr>
              <a:spLocks noChangeArrowheads="1"/>
            </p:cNvSpPr>
            <p:nvPr/>
          </p:nvSpPr>
          <p:spPr bwMode="auto">
            <a:xfrm>
              <a:off x="4513" y="297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89" name="Oval 1522"/>
            <p:cNvSpPr>
              <a:spLocks noChangeArrowheads="1"/>
            </p:cNvSpPr>
            <p:nvPr/>
          </p:nvSpPr>
          <p:spPr bwMode="auto">
            <a:xfrm>
              <a:off x="5420" y="275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0" name="Oval 1523"/>
            <p:cNvSpPr>
              <a:spLocks noChangeArrowheads="1"/>
            </p:cNvSpPr>
            <p:nvPr/>
          </p:nvSpPr>
          <p:spPr bwMode="auto">
            <a:xfrm>
              <a:off x="4105" y="247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1" name="Oval 1524"/>
            <p:cNvSpPr>
              <a:spLocks noChangeArrowheads="1"/>
            </p:cNvSpPr>
            <p:nvPr/>
          </p:nvSpPr>
          <p:spPr bwMode="auto">
            <a:xfrm>
              <a:off x="4694" y="383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2" name="Oval 1525"/>
            <p:cNvSpPr>
              <a:spLocks noChangeArrowheads="1"/>
            </p:cNvSpPr>
            <p:nvPr/>
          </p:nvSpPr>
          <p:spPr bwMode="auto">
            <a:xfrm>
              <a:off x="930" y="356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3" name="Oval 1526"/>
            <p:cNvSpPr>
              <a:spLocks noChangeArrowheads="1"/>
            </p:cNvSpPr>
            <p:nvPr/>
          </p:nvSpPr>
          <p:spPr bwMode="auto">
            <a:xfrm>
              <a:off x="5148" y="238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4" name="Oval 1527"/>
            <p:cNvSpPr>
              <a:spLocks noChangeArrowheads="1"/>
            </p:cNvSpPr>
            <p:nvPr/>
          </p:nvSpPr>
          <p:spPr bwMode="auto">
            <a:xfrm>
              <a:off x="4876" y="243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5" name="Oval 1528"/>
            <p:cNvSpPr>
              <a:spLocks noChangeArrowheads="1"/>
            </p:cNvSpPr>
            <p:nvPr/>
          </p:nvSpPr>
          <p:spPr bwMode="auto">
            <a:xfrm>
              <a:off x="5194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6" name="Oval 1529"/>
            <p:cNvSpPr>
              <a:spLocks noChangeArrowheads="1"/>
            </p:cNvSpPr>
            <p:nvPr/>
          </p:nvSpPr>
          <p:spPr bwMode="auto">
            <a:xfrm>
              <a:off x="5557" y="202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7" name="Oval 1530"/>
            <p:cNvSpPr>
              <a:spLocks noChangeArrowheads="1"/>
            </p:cNvSpPr>
            <p:nvPr/>
          </p:nvSpPr>
          <p:spPr bwMode="auto">
            <a:xfrm>
              <a:off x="5239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8" name="Oval 1531"/>
            <p:cNvSpPr>
              <a:spLocks noChangeArrowheads="1"/>
            </p:cNvSpPr>
            <p:nvPr/>
          </p:nvSpPr>
          <p:spPr bwMode="auto">
            <a:xfrm>
              <a:off x="4830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99" name="Oval 1532"/>
            <p:cNvSpPr>
              <a:spLocks noChangeArrowheads="1"/>
            </p:cNvSpPr>
            <p:nvPr/>
          </p:nvSpPr>
          <p:spPr bwMode="auto">
            <a:xfrm>
              <a:off x="1156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0" name="Oval 1533"/>
            <p:cNvSpPr>
              <a:spLocks noChangeArrowheads="1"/>
            </p:cNvSpPr>
            <p:nvPr/>
          </p:nvSpPr>
          <p:spPr bwMode="auto">
            <a:xfrm>
              <a:off x="2109" y="383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1" name="Oval 1534"/>
            <p:cNvSpPr>
              <a:spLocks noChangeArrowheads="1"/>
            </p:cNvSpPr>
            <p:nvPr/>
          </p:nvSpPr>
          <p:spPr bwMode="auto">
            <a:xfrm>
              <a:off x="4286" y="383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2" name="Oval 1535"/>
            <p:cNvSpPr>
              <a:spLocks noChangeArrowheads="1"/>
            </p:cNvSpPr>
            <p:nvPr/>
          </p:nvSpPr>
          <p:spPr bwMode="auto">
            <a:xfrm>
              <a:off x="4649" y="279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3" name="Oval 1536"/>
            <p:cNvSpPr>
              <a:spLocks noChangeArrowheads="1"/>
            </p:cNvSpPr>
            <p:nvPr/>
          </p:nvSpPr>
          <p:spPr bwMode="auto">
            <a:xfrm>
              <a:off x="3697" y="25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4" name="Oval 1537"/>
            <p:cNvSpPr>
              <a:spLocks noChangeArrowheads="1"/>
            </p:cNvSpPr>
            <p:nvPr/>
          </p:nvSpPr>
          <p:spPr bwMode="auto">
            <a:xfrm>
              <a:off x="2018" y="247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5" name="Oval 1538"/>
            <p:cNvSpPr>
              <a:spLocks noChangeArrowheads="1"/>
            </p:cNvSpPr>
            <p:nvPr/>
          </p:nvSpPr>
          <p:spPr bwMode="auto">
            <a:xfrm>
              <a:off x="2290" y="265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6" name="Oval 1539"/>
            <p:cNvSpPr>
              <a:spLocks noChangeArrowheads="1"/>
            </p:cNvSpPr>
            <p:nvPr/>
          </p:nvSpPr>
          <p:spPr bwMode="auto">
            <a:xfrm>
              <a:off x="5103" y="329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7" name="Oval 1540"/>
            <p:cNvSpPr>
              <a:spLocks noChangeArrowheads="1"/>
            </p:cNvSpPr>
            <p:nvPr/>
          </p:nvSpPr>
          <p:spPr bwMode="auto">
            <a:xfrm>
              <a:off x="1791" y="333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8" name="Oval 1541"/>
            <p:cNvSpPr>
              <a:spLocks noChangeArrowheads="1"/>
            </p:cNvSpPr>
            <p:nvPr/>
          </p:nvSpPr>
          <p:spPr bwMode="auto">
            <a:xfrm>
              <a:off x="3971" y="29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09" name="Oval 1542"/>
            <p:cNvSpPr>
              <a:spLocks noChangeArrowheads="1"/>
            </p:cNvSpPr>
            <p:nvPr/>
          </p:nvSpPr>
          <p:spPr bwMode="auto">
            <a:xfrm>
              <a:off x="4196" y="19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0" name="Oval 1543"/>
            <p:cNvSpPr>
              <a:spLocks noChangeArrowheads="1"/>
            </p:cNvSpPr>
            <p:nvPr/>
          </p:nvSpPr>
          <p:spPr bwMode="auto">
            <a:xfrm>
              <a:off x="4559" y="19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1" name="Oval 1544"/>
            <p:cNvSpPr>
              <a:spLocks noChangeArrowheads="1"/>
            </p:cNvSpPr>
            <p:nvPr/>
          </p:nvSpPr>
          <p:spPr bwMode="auto">
            <a:xfrm>
              <a:off x="3560" y="379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2" name="Oval 1545"/>
            <p:cNvSpPr>
              <a:spLocks noChangeArrowheads="1"/>
            </p:cNvSpPr>
            <p:nvPr/>
          </p:nvSpPr>
          <p:spPr bwMode="auto">
            <a:xfrm>
              <a:off x="1429" y="243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3" name="Oval 1546"/>
            <p:cNvSpPr>
              <a:spLocks noChangeArrowheads="1"/>
            </p:cNvSpPr>
            <p:nvPr/>
          </p:nvSpPr>
          <p:spPr bwMode="auto">
            <a:xfrm>
              <a:off x="1428" y="19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4" name="Oval 1547"/>
            <p:cNvSpPr>
              <a:spLocks noChangeArrowheads="1"/>
            </p:cNvSpPr>
            <p:nvPr/>
          </p:nvSpPr>
          <p:spPr bwMode="auto">
            <a:xfrm>
              <a:off x="340" y="20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5" name="Oval 1548"/>
            <p:cNvSpPr>
              <a:spLocks noChangeArrowheads="1"/>
            </p:cNvSpPr>
            <p:nvPr/>
          </p:nvSpPr>
          <p:spPr bwMode="auto">
            <a:xfrm>
              <a:off x="3562" y="102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6" name="Oval 1549"/>
            <p:cNvSpPr>
              <a:spLocks noChangeArrowheads="1"/>
            </p:cNvSpPr>
            <p:nvPr/>
          </p:nvSpPr>
          <p:spPr bwMode="auto">
            <a:xfrm>
              <a:off x="1020" y="12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7" name="Oval 1550"/>
            <p:cNvSpPr>
              <a:spLocks noChangeArrowheads="1"/>
            </p:cNvSpPr>
            <p:nvPr/>
          </p:nvSpPr>
          <p:spPr bwMode="auto">
            <a:xfrm>
              <a:off x="1292" y="8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8" name="Oval 1551"/>
            <p:cNvSpPr>
              <a:spLocks noChangeArrowheads="1"/>
            </p:cNvSpPr>
            <p:nvPr/>
          </p:nvSpPr>
          <p:spPr bwMode="auto">
            <a:xfrm>
              <a:off x="1383" y="120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19" name="Oval 1552"/>
            <p:cNvSpPr>
              <a:spLocks noChangeArrowheads="1"/>
            </p:cNvSpPr>
            <p:nvPr/>
          </p:nvSpPr>
          <p:spPr bwMode="auto">
            <a:xfrm>
              <a:off x="1338" y="134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0" name="Oval 1553"/>
            <p:cNvSpPr>
              <a:spLocks noChangeArrowheads="1"/>
            </p:cNvSpPr>
            <p:nvPr/>
          </p:nvSpPr>
          <p:spPr bwMode="auto">
            <a:xfrm>
              <a:off x="2154" y="20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1" name="Oval 1554"/>
            <p:cNvSpPr>
              <a:spLocks noChangeArrowheads="1"/>
            </p:cNvSpPr>
            <p:nvPr/>
          </p:nvSpPr>
          <p:spPr bwMode="auto">
            <a:xfrm>
              <a:off x="1610" y="188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2" name="Oval 1555"/>
            <p:cNvSpPr>
              <a:spLocks noChangeArrowheads="1"/>
            </p:cNvSpPr>
            <p:nvPr/>
          </p:nvSpPr>
          <p:spPr bwMode="auto">
            <a:xfrm>
              <a:off x="1111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3" name="Oval 1556"/>
            <p:cNvSpPr>
              <a:spLocks noChangeArrowheads="1"/>
            </p:cNvSpPr>
            <p:nvPr/>
          </p:nvSpPr>
          <p:spPr bwMode="auto">
            <a:xfrm>
              <a:off x="1699" y="143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4" name="Oval 1557"/>
            <p:cNvSpPr>
              <a:spLocks noChangeArrowheads="1"/>
            </p:cNvSpPr>
            <p:nvPr/>
          </p:nvSpPr>
          <p:spPr bwMode="auto">
            <a:xfrm>
              <a:off x="1610" y="12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5" name="Oval 1558"/>
            <p:cNvSpPr>
              <a:spLocks noChangeArrowheads="1"/>
            </p:cNvSpPr>
            <p:nvPr/>
          </p:nvSpPr>
          <p:spPr bwMode="auto">
            <a:xfrm>
              <a:off x="1746" y="120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6" name="Oval 1559"/>
            <p:cNvSpPr>
              <a:spLocks noChangeArrowheads="1"/>
            </p:cNvSpPr>
            <p:nvPr/>
          </p:nvSpPr>
          <p:spPr bwMode="auto">
            <a:xfrm>
              <a:off x="3742" y="284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7" name="Oval 1560"/>
            <p:cNvSpPr>
              <a:spLocks noChangeArrowheads="1"/>
            </p:cNvSpPr>
            <p:nvPr/>
          </p:nvSpPr>
          <p:spPr bwMode="auto">
            <a:xfrm>
              <a:off x="3924" y="10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8" name="Oval 1561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29" name="Oval 1562"/>
            <p:cNvSpPr>
              <a:spLocks noChangeArrowheads="1"/>
            </p:cNvSpPr>
            <p:nvPr/>
          </p:nvSpPr>
          <p:spPr bwMode="auto">
            <a:xfrm>
              <a:off x="521" y="7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0" name="Oval 1563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1" name="Oval 1564"/>
            <p:cNvSpPr>
              <a:spLocks noChangeArrowheads="1"/>
            </p:cNvSpPr>
            <p:nvPr/>
          </p:nvSpPr>
          <p:spPr bwMode="auto">
            <a:xfrm>
              <a:off x="884" y="98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2" name="Oval 1565"/>
            <p:cNvSpPr>
              <a:spLocks noChangeArrowheads="1"/>
            </p:cNvSpPr>
            <p:nvPr/>
          </p:nvSpPr>
          <p:spPr bwMode="auto">
            <a:xfrm>
              <a:off x="3152" y="166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3" name="Oval 1566"/>
            <p:cNvSpPr>
              <a:spLocks noChangeArrowheads="1"/>
            </p:cNvSpPr>
            <p:nvPr/>
          </p:nvSpPr>
          <p:spPr bwMode="auto">
            <a:xfrm>
              <a:off x="3741" y="124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4" name="Oval 1567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5" name="Oval 1568"/>
            <p:cNvSpPr>
              <a:spLocks noChangeArrowheads="1"/>
            </p:cNvSpPr>
            <p:nvPr/>
          </p:nvSpPr>
          <p:spPr bwMode="auto">
            <a:xfrm>
              <a:off x="5239" y="107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6" name="Oval 1569"/>
            <p:cNvSpPr>
              <a:spLocks noChangeArrowheads="1"/>
            </p:cNvSpPr>
            <p:nvPr/>
          </p:nvSpPr>
          <p:spPr bwMode="auto">
            <a:xfrm>
              <a:off x="3968" y="125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7" name="Oval 1570"/>
            <p:cNvSpPr>
              <a:spLocks noChangeArrowheads="1"/>
            </p:cNvSpPr>
            <p:nvPr/>
          </p:nvSpPr>
          <p:spPr bwMode="auto">
            <a:xfrm>
              <a:off x="5556" y="179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8" name="Oval 1571"/>
            <p:cNvSpPr>
              <a:spLocks noChangeArrowheads="1"/>
            </p:cNvSpPr>
            <p:nvPr/>
          </p:nvSpPr>
          <p:spPr bwMode="auto">
            <a:xfrm>
              <a:off x="5375" y="297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39" name="Oval 1572"/>
            <p:cNvSpPr>
              <a:spLocks noChangeArrowheads="1"/>
            </p:cNvSpPr>
            <p:nvPr/>
          </p:nvSpPr>
          <p:spPr bwMode="auto">
            <a:xfrm>
              <a:off x="2244" y="170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0" name="Oval 1573"/>
            <p:cNvSpPr>
              <a:spLocks noChangeArrowheads="1"/>
            </p:cNvSpPr>
            <p:nvPr/>
          </p:nvSpPr>
          <p:spPr bwMode="auto">
            <a:xfrm>
              <a:off x="4876" y="415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1" name="Oval 1574"/>
            <p:cNvSpPr>
              <a:spLocks noChangeArrowheads="1"/>
            </p:cNvSpPr>
            <p:nvPr/>
          </p:nvSpPr>
          <p:spPr bwMode="auto">
            <a:xfrm>
              <a:off x="2516" y="125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2" name="Oval 1575"/>
            <p:cNvSpPr>
              <a:spLocks noChangeArrowheads="1"/>
            </p:cNvSpPr>
            <p:nvPr/>
          </p:nvSpPr>
          <p:spPr bwMode="auto">
            <a:xfrm>
              <a:off x="1655" y="243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3" name="Oval 1576"/>
            <p:cNvSpPr>
              <a:spLocks noChangeArrowheads="1"/>
            </p:cNvSpPr>
            <p:nvPr/>
          </p:nvSpPr>
          <p:spPr bwMode="auto">
            <a:xfrm>
              <a:off x="2291" y="116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4" name="Oval 1577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5" name="Oval 1578"/>
            <p:cNvSpPr>
              <a:spLocks noChangeArrowheads="1"/>
            </p:cNvSpPr>
            <p:nvPr/>
          </p:nvSpPr>
          <p:spPr bwMode="auto">
            <a:xfrm>
              <a:off x="1973" y="98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6" name="Oval 1579"/>
            <p:cNvSpPr>
              <a:spLocks noChangeArrowheads="1"/>
            </p:cNvSpPr>
            <p:nvPr/>
          </p:nvSpPr>
          <p:spPr bwMode="auto">
            <a:xfrm>
              <a:off x="1338" y="52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7" name="Oval 1580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8" name="Oval 1581"/>
            <p:cNvSpPr>
              <a:spLocks noChangeArrowheads="1"/>
            </p:cNvSpPr>
            <p:nvPr/>
          </p:nvSpPr>
          <p:spPr bwMode="auto">
            <a:xfrm>
              <a:off x="1429" y="315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49" name="Oval 1582"/>
            <p:cNvSpPr>
              <a:spLocks noChangeArrowheads="1"/>
            </p:cNvSpPr>
            <p:nvPr/>
          </p:nvSpPr>
          <p:spPr bwMode="auto">
            <a:xfrm>
              <a:off x="2971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0" name="Oval 1583"/>
            <p:cNvSpPr>
              <a:spLocks noChangeArrowheads="1"/>
            </p:cNvSpPr>
            <p:nvPr/>
          </p:nvSpPr>
          <p:spPr bwMode="auto">
            <a:xfrm>
              <a:off x="1338" y="7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1" name="Oval 1584"/>
            <p:cNvSpPr>
              <a:spLocks noChangeArrowheads="1"/>
            </p:cNvSpPr>
            <p:nvPr/>
          </p:nvSpPr>
          <p:spPr bwMode="auto">
            <a:xfrm>
              <a:off x="975" y="7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2" name="Oval 1585"/>
            <p:cNvSpPr>
              <a:spLocks noChangeArrowheads="1"/>
            </p:cNvSpPr>
            <p:nvPr/>
          </p:nvSpPr>
          <p:spPr bwMode="auto">
            <a:xfrm>
              <a:off x="1564" y="111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3" name="Oval 1586"/>
            <p:cNvSpPr>
              <a:spLocks noChangeArrowheads="1"/>
            </p:cNvSpPr>
            <p:nvPr/>
          </p:nvSpPr>
          <p:spPr bwMode="auto">
            <a:xfrm>
              <a:off x="2881" y="188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4" name="Oval 1587"/>
            <p:cNvSpPr>
              <a:spLocks noChangeArrowheads="1"/>
            </p:cNvSpPr>
            <p:nvPr/>
          </p:nvSpPr>
          <p:spPr bwMode="auto">
            <a:xfrm>
              <a:off x="3062" y="188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5" name="Oval 1588"/>
            <p:cNvSpPr>
              <a:spLocks noChangeArrowheads="1"/>
            </p:cNvSpPr>
            <p:nvPr/>
          </p:nvSpPr>
          <p:spPr bwMode="auto">
            <a:xfrm>
              <a:off x="1247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6" name="Oval 1589"/>
            <p:cNvSpPr>
              <a:spLocks noChangeArrowheads="1"/>
            </p:cNvSpPr>
            <p:nvPr/>
          </p:nvSpPr>
          <p:spPr bwMode="auto">
            <a:xfrm>
              <a:off x="3243" y="361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7" name="Oval 1590"/>
            <p:cNvSpPr>
              <a:spLocks noChangeArrowheads="1"/>
            </p:cNvSpPr>
            <p:nvPr/>
          </p:nvSpPr>
          <p:spPr bwMode="auto">
            <a:xfrm>
              <a:off x="2562" y="11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8" name="Oval 1591"/>
            <p:cNvSpPr>
              <a:spLocks noChangeArrowheads="1"/>
            </p:cNvSpPr>
            <p:nvPr/>
          </p:nvSpPr>
          <p:spPr bwMode="auto">
            <a:xfrm>
              <a:off x="2154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59" name="Oval 1592"/>
            <p:cNvSpPr>
              <a:spLocks noChangeArrowheads="1"/>
            </p:cNvSpPr>
            <p:nvPr/>
          </p:nvSpPr>
          <p:spPr bwMode="auto">
            <a:xfrm>
              <a:off x="2154" y="343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0" name="Oval 1593"/>
            <p:cNvSpPr>
              <a:spLocks noChangeArrowheads="1"/>
            </p:cNvSpPr>
            <p:nvPr/>
          </p:nvSpPr>
          <p:spPr bwMode="auto">
            <a:xfrm>
              <a:off x="3878" y="138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1" name="Oval 1594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2" name="Oval 1595"/>
            <p:cNvSpPr>
              <a:spLocks noChangeArrowheads="1"/>
            </p:cNvSpPr>
            <p:nvPr/>
          </p:nvSpPr>
          <p:spPr bwMode="auto">
            <a:xfrm>
              <a:off x="3470" y="120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3" name="Oval 1596"/>
            <p:cNvSpPr>
              <a:spLocks noChangeArrowheads="1"/>
            </p:cNvSpPr>
            <p:nvPr/>
          </p:nvSpPr>
          <p:spPr bwMode="auto">
            <a:xfrm>
              <a:off x="3288" y="406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4" name="Oval 1597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5" name="Oval 1598"/>
            <p:cNvSpPr>
              <a:spLocks noChangeArrowheads="1"/>
            </p:cNvSpPr>
            <p:nvPr/>
          </p:nvSpPr>
          <p:spPr bwMode="auto">
            <a:xfrm>
              <a:off x="3379" y="25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6" name="Oval 1599"/>
            <p:cNvSpPr>
              <a:spLocks noChangeArrowheads="1"/>
            </p:cNvSpPr>
            <p:nvPr/>
          </p:nvSpPr>
          <p:spPr bwMode="auto">
            <a:xfrm>
              <a:off x="4785" y="397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7" name="Oval 1600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8" name="Oval 1601"/>
            <p:cNvSpPr>
              <a:spLocks noChangeArrowheads="1"/>
            </p:cNvSpPr>
            <p:nvPr/>
          </p:nvSpPr>
          <p:spPr bwMode="auto">
            <a:xfrm>
              <a:off x="3833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69" name="Oval 1602"/>
            <p:cNvSpPr>
              <a:spLocks noChangeArrowheads="1"/>
            </p:cNvSpPr>
            <p:nvPr/>
          </p:nvSpPr>
          <p:spPr bwMode="auto">
            <a:xfrm>
              <a:off x="3469" y="165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0" name="Oval 1603"/>
            <p:cNvSpPr>
              <a:spLocks noChangeArrowheads="1"/>
            </p:cNvSpPr>
            <p:nvPr/>
          </p:nvSpPr>
          <p:spPr bwMode="auto">
            <a:xfrm>
              <a:off x="3061" y="220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1" name="Oval 1604"/>
            <p:cNvSpPr>
              <a:spLocks noChangeArrowheads="1"/>
            </p:cNvSpPr>
            <p:nvPr/>
          </p:nvSpPr>
          <p:spPr bwMode="auto">
            <a:xfrm>
              <a:off x="1791" y="7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2" name="Oval 1605"/>
            <p:cNvSpPr>
              <a:spLocks noChangeArrowheads="1"/>
            </p:cNvSpPr>
            <p:nvPr/>
          </p:nvSpPr>
          <p:spPr bwMode="auto">
            <a:xfrm>
              <a:off x="3288" y="302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3" name="Oval 1606"/>
            <p:cNvSpPr>
              <a:spLocks noChangeArrowheads="1"/>
            </p:cNvSpPr>
            <p:nvPr/>
          </p:nvSpPr>
          <p:spPr bwMode="auto">
            <a:xfrm>
              <a:off x="1973" y="188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4" name="Oval 1607"/>
            <p:cNvSpPr>
              <a:spLocks noChangeArrowheads="1"/>
            </p:cNvSpPr>
            <p:nvPr/>
          </p:nvSpPr>
          <p:spPr bwMode="auto">
            <a:xfrm>
              <a:off x="204" y="29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5" name="Oval 1608"/>
            <p:cNvSpPr>
              <a:spLocks noChangeArrowheads="1"/>
            </p:cNvSpPr>
            <p:nvPr/>
          </p:nvSpPr>
          <p:spPr bwMode="auto">
            <a:xfrm>
              <a:off x="4694" y="320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6" name="Oval 1609"/>
            <p:cNvSpPr>
              <a:spLocks noChangeArrowheads="1"/>
            </p:cNvSpPr>
            <p:nvPr/>
          </p:nvSpPr>
          <p:spPr bwMode="auto">
            <a:xfrm>
              <a:off x="4286" y="234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7" name="Oval 1610"/>
            <p:cNvSpPr>
              <a:spLocks noChangeArrowheads="1"/>
            </p:cNvSpPr>
            <p:nvPr/>
          </p:nvSpPr>
          <p:spPr bwMode="auto">
            <a:xfrm>
              <a:off x="5012" y="129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8" name="Oval 1611"/>
            <p:cNvSpPr>
              <a:spLocks noChangeArrowheads="1"/>
            </p:cNvSpPr>
            <p:nvPr/>
          </p:nvSpPr>
          <p:spPr bwMode="auto">
            <a:xfrm>
              <a:off x="3742" y="324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79" name="Oval 1612"/>
            <p:cNvSpPr>
              <a:spLocks noChangeArrowheads="1"/>
            </p:cNvSpPr>
            <p:nvPr/>
          </p:nvSpPr>
          <p:spPr bwMode="auto">
            <a:xfrm>
              <a:off x="839" y="261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0" name="Oval 1613"/>
            <p:cNvSpPr>
              <a:spLocks noChangeArrowheads="1"/>
            </p:cNvSpPr>
            <p:nvPr/>
          </p:nvSpPr>
          <p:spPr bwMode="auto">
            <a:xfrm>
              <a:off x="3198" y="1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1" name="Oval 1614"/>
            <p:cNvSpPr>
              <a:spLocks noChangeArrowheads="1"/>
            </p:cNvSpPr>
            <p:nvPr/>
          </p:nvSpPr>
          <p:spPr bwMode="auto">
            <a:xfrm>
              <a:off x="3470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2" name="Oval 1615"/>
            <p:cNvSpPr>
              <a:spLocks noChangeArrowheads="1"/>
            </p:cNvSpPr>
            <p:nvPr/>
          </p:nvSpPr>
          <p:spPr bwMode="auto">
            <a:xfrm>
              <a:off x="793" y="7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3" name="Oval 1616"/>
            <p:cNvSpPr>
              <a:spLocks noChangeArrowheads="1"/>
            </p:cNvSpPr>
            <p:nvPr/>
          </p:nvSpPr>
          <p:spPr bwMode="auto">
            <a:xfrm>
              <a:off x="2426" y="243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4" name="Oval 1617"/>
            <p:cNvSpPr>
              <a:spLocks noChangeArrowheads="1"/>
            </p:cNvSpPr>
            <p:nvPr/>
          </p:nvSpPr>
          <p:spPr bwMode="auto">
            <a:xfrm>
              <a:off x="1474" y="8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5" name="Oval 1618"/>
            <p:cNvSpPr>
              <a:spLocks noChangeArrowheads="1"/>
            </p:cNvSpPr>
            <p:nvPr/>
          </p:nvSpPr>
          <p:spPr bwMode="auto">
            <a:xfrm>
              <a:off x="4558" y="175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6" name="Oval 1619"/>
            <p:cNvSpPr>
              <a:spLocks noChangeArrowheads="1"/>
            </p:cNvSpPr>
            <p:nvPr/>
          </p:nvSpPr>
          <p:spPr bwMode="auto">
            <a:xfrm>
              <a:off x="1066" y="98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7" name="Oval 1620"/>
            <p:cNvSpPr>
              <a:spLocks noChangeArrowheads="1"/>
            </p:cNvSpPr>
            <p:nvPr/>
          </p:nvSpPr>
          <p:spPr bwMode="auto">
            <a:xfrm>
              <a:off x="2835" y="70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8" name="Oval 1621"/>
            <p:cNvSpPr>
              <a:spLocks noChangeArrowheads="1"/>
            </p:cNvSpPr>
            <p:nvPr/>
          </p:nvSpPr>
          <p:spPr bwMode="auto">
            <a:xfrm>
              <a:off x="4604" y="120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89" name="Oval 1622"/>
            <p:cNvSpPr>
              <a:spLocks noChangeArrowheads="1"/>
            </p:cNvSpPr>
            <p:nvPr/>
          </p:nvSpPr>
          <p:spPr bwMode="auto">
            <a:xfrm>
              <a:off x="1565" y="220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0" name="Oval 1623"/>
            <p:cNvSpPr>
              <a:spLocks noChangeArrowheads="1"/>
            </p:cNvSpPr>
            <p:nvPr/>
          </p:nvSpPr>
          <p:spPr bwMode="auto">
            <a:xfrm>
              <a:off x="3379" y="7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1" name="Oval 1624"/>
            <p:cNvSpPr>
              <a:spLocks noChangeArrowheads="1"/>
            </p:cNvSpPr>
            <p:nvPr/>
          </p:nvSpPr>
          <p:spPr bwMode="auto">
            <a:xfrm>
              <a:off x="1066" y="338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2" name="Oval 1625"/>
            <p:cNvSpPr>
              <a:spLocks noChangeArrowheads="1"/>
            </p:cNvSpPr>
            <p:nvPr/>
          </p:nvSpPr>
          <p:spPr bwMode="auto">
            <a:xfrm>
              <a:off x="1156" y="175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3" name="Oval 1626"/>
            <p:cNvSpPr>
              <a:spLocks noChangeArrowheads="1"/>
            </p:cNvSpPr>
            <p:nvPr/>
          </p:nvSpPr>
          <p:spPr bwMode="auto">
            <a:xfrm>
              <a:off x="975" y="120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4" name="Oval 1627"/>
            <p:cNvSpPr>
              <a:spLocks noChangeArrowheads="1"/>
            </p:cNvSpPr>
            <p:nvPr/>
          </p:nvSpPr>
          <p:spPr bwMode="auto">
            <a:xfrm>
              <a:off x="204" y="234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5" name="Oval 1628"/>
            <p:cNvSpPr>
              <a:spLocks noChangeArrowheads="1"/>
            </p:cNvSpPr>
            <p:nvPr/>
          </p:nvSpPr>
          <p:spPr bwMode="auto">
            <a:xfrm>
              <a:off x="567" y="175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6" name="Oval 1629"/>
            <p:cNvSpPr>
              <a:spLocks noChangeArrowheads="1"/>
            </p:cNvSpPr>
            <p:nvPr/>
          </p:nvSpPr>
          <p:spPr bwMode="auto">
            <a:xfrm>
              <a:off x="249" y="225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7" name="Oval 1630"/>
            <p:cNvSpPr>
              <a:spLocks noChangeArrowheads="1"/>
            </p:cNvSpPr>
            <p:nvPr/>
          </p:nvSpPr>
          <p:spPr bwMode="auto">
            <a:xfrm>
              <a:off x="2791" y="102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8" name="Oval 1631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299" name="Oval 1632"/>
            <p:cNvSpPr>
              <a:spLocks noChangeArrowheads="1"/>
            </p:cNvSpPr>
            <p:nvPr/>
          </p:nvSpPr>
          <p:spPr bwMode="auto">
            <a:xfrm>
              <a:off x="839" y="161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0" name="Oval 1633"/>
            <p:cNvSpPr>
              <a:spLocks noChangeArrowheads="1"/>
            </p:cNvSpPr>
            <p:nvPr/>
          </p:nvSpPr>
          <p:spPr bwMode="auto">
            <a:xfrm>
              <a:off x="3200" y="115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1" name="Oval 1634"/>
            <p:cNvSpPr>
              <a:spLocks noChangeArrowheads="1"/>
            </p:cNvSpPr>
            <p:nvPr/>
          </p:nvSpPr>
          <p:spPr bwMode="auto">
            <a:xfrm>
              <a:off x="3199" y="188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2" name="Oval 1635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3" name="Oval 1636"/>
            <p:cNvSpPr>
              <a:spLocks noChangeArrowheads="1"/>
            </p:cNvSpPr>
            <p:nvPr/>
          </p:nvSpPr>
          <p:spPr bwMode="auto">
            <a:xfrm>
              <a:off x="3109" y="106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4" name="Oval 1637"/>
            <p:cNvSpPr>
              <a:spLocks noChangeArrowheads="1"/>
            </p:cNvSpPr>
            <p:nvPr/>
          </p:nvSpPr>
          <p:spPr bwMode="auto">
            <a:xfrm>
              <a:off x="1202" y="365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5" name="Oval 1638"/>
            <p:cNvSpPr>
              <a:spLocks noChangeArrowheads="1"/>
            </p:cNvSpPr>
            <p:nvPr/>
          </p:nvSpPr>
          <p:spPr bwMode="auto">
            <a:xfrm>
              <a:off x="1156" y="61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6" name="Oval 1639"/>
            <p:cNvSpPr>
              <a:spLocks noChangeArrowheads="1"/>
            </p:cNvSpPr>
            <p:nvPr/>
          </p:nvSpPr>
          <p:spPr bwMode="auto">
            <a:xfrm>
              <a:off x="1202" y="12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7" name="Oval 1640"/>
            <p:cNvSpPr>
              <a:spLocks noChangeArrowheads="1"/>
            </p:cNvSpPr>
            <p:nvPr/>
          </p:nvSpPr>
          <p:spPr bwMode="auto">
            <a:xfrm>
              <a:off x="3560" y="420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8" name="Oval 1641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09" name="Oval 1642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0" name="Oval 1643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1" name="Oval 1644"/>
            <p:cNvSpPr>
              <a:spLocks noChangeArrowheads="1"/>
            </p:cNvSpPr>
            <p:nvPr/>
          </p:nvSpPr>
          <p:spPr bwMode="auto">
            <a:xfrm>
              <a:off x="2699" y="315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2" name="Oval 1645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3" name="Oval 1646"/>
            <p:cNvSpPr>
              <a:spLocks noChangeArrowheads="1"/>
            </p:cNvSpPr>
            <p:nvPr/>
          </p:nvSpPr>
          <p:spPr bwMode="auto">
            <a:xfrm>
              <a:off x="1338" y="25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4" name="Oval 1647"/>
            <p:cNvSpPr>
              <a:spLocks noChangeArrowheads="1"/>
            </p:cNvSpPr>
            <p:nvPr/>
          </p:nvSpPr>
          <p:spPr bwMode="auto">
            <a:xfrm>
              <a:off x="3651" y="84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5" name="Oval 1648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6" name="Oval 1649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7" name="Oval 1650"/>
            <p:cNvSpPr>
              <a:spLocks noChangeArrowheads="1"/>
            </p:cNvSpPr>
            <p:nvPr/>
          </p:nvSpPr>
          <p:spPr bwMode="auto">
            <a:xfrm>
              <a:off x="1836" y="107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8" name="Oval 1651"/>
            <p:cNvSpPr>
              <a:spLocks noChangeArrowheads="1"/>
            </p:cNvSpPr>
            <p:nvPr/>
          </p:nvSpPr>
          <p:spPr bwMode="auto">
            <a:xfrm>
              <a:off x="2699" y="243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19" name="Oval 1652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0" name="Oval 1653"/>
            <p:cNvSpPr>
              <a:spLocks noChangeArrowheads="1"/>
            </p:cNvSpPr>
            <p:nvPr/>
          </p:nvSpPr>
          <p:spPr bwMode="auto">
            <a:xfrm>
              <a:off x="1066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1" name="Oval 1654"/>
            <p:cNvSpPr>
              <a:spLocks noChangeArrowheads="1"/>
            </p:cNvSpPr>
            <p:nvPr/>
          </p:nvSpPr>
          <p:spPr bwMode="auto">
            <a:xfrm>
              <a:off x="2154" y="30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2" name="Oval 1655"/>
            <p:cNvSpPr>
              <a:spLocks noChangeArrowheads="1"/>
            </p:cNvSpPr>
            <p:nvPr/>
          </p:nvSpPr>
          <p:spPr bwMode="auto">
            <a:xfrm>
              <a:off x="1111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3" name="Oval 1656"/>
            <p:cNvSpPr>
              <a:spLocks noChangeArrowheads="1"/>
            </p:cNvSpPr>
            <p:nvPr/>
          </p:nvSpPr>
          <p:spPr bwMode="auto">
            <a:xfrm>
              <a:off x="4604" y="7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4" name="Oval 1657"/>
            <p:cNvSpPr>
              <a:spLocks noChangeArrowheads="1"/>
            </p:cNvSpPr>
            <p:nvPr/>
          </p:nvSpPr>
          <p:spPr bwMode="auto">
            <a:xfrm>
              <a:off x="2336" y="75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5" name="Oval 1658"/>
            <p:cNvSpPr>
              <a:spLocks noChangeArrowheads="1"/>
            </p:cNvSpPr>
            <p:nvPr/>
          </p:nvSpPr>
          <p:spPr bwMode="auto">
            <a:xfrm>
              <a:off x="2472" y="20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6" name="Oval 1659"/>
            <p:cNvSpPr>
              <a:spLocks noChangeArrowheads="1"/>
            </p:cNvSpPr>
            <p:nvPr/>
          </p:nvSpPr>
          <p:spPr bwMode="auto">
            <a:xfrm>
              <a:off x="3061" y="138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7" name="Oval 1660"/>
            <p:cNvSpPr>
              <a:spLocks noChangeArrowheads="1"/>
            </p:cNvSpPr>
            <p:nvPr/>
          </p:nvSpPr>
          <p:spPr bwMode="auto">
            <a:xfrm>
              <a:off x="2064" y="107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8" name="Oval 1661"/>
            <p:cNvSpPr>
              <a:spLocks noChangeArrowheads="1"/>
            </p:cNvSpPr>
            <p:nvPr/>
          </p:nvSpPr>
          <p:spPr bwMode="auto">
            <a:xfrm>
              <a:off x="2472" y="93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29" name="Oval 1662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0" name="Oval 1663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1" name="Oval 1664"/>
            <p:cNvSpPr>
              <a:spLocks noChangeArrowheads="1"/>
            </p:cNvSpPr>
            <p:nvPr/>
          </p:nvSpPr>
          <p:spPr bwMode="auto">
            <a:xfrm>
              <a:off x="3606" y="19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2" name="Oval 1665"/>
            <p:cNvSpPr>
              <a:spLocks noChangeArrowheads="1"/>
            </p:cNvSpPr>
            <p:nvPr/>
          </p:nvSpPr>
          <p:spPr bwMode="auto">
            <a:xfrm>
              <a:off x="2702" y="12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3" name="Oval 1666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4" name="Oval 1667"/>
            <p:cNvSpPr>
              <a:spLocks noChangeArrowheads="1"/>
            </p:cNvSpPr>
            <p:nvPr/>
          </p:nvSpPr>
          <p:spPr bwMode="auto">
            <a:xfrm>
              <a:off x="1701" y="25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5" name="Oval 1668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6" name="Oval 1669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7" name="Oval 1670"/>
            <p:cNvSpPr>
              <a:spLocks noChangeArrowheads="1"/>
            </p:cNvSpPr>
            <p:nvPr/>
          </p:nvSpPr>
          <p:spPr bwMode="auto">
            <a:xfrm>
              <a:off x="2564" y="98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8" name="Oval 1671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39" name="Oval 1672"/>
            <p:cNvSpPr>
              <a:spLocks noChangeArrowheads="1"/>
            </p:cNvSpPr>
            <p:nvPr/>
          </p:nvSpPr>
          <p:spPr bwMode="auto">
            <a:xfrm>
              <a:off x="1701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0" name="Oval 1673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1" name="Oval 1674"/>
            <p:cNvSpPr>
              <a:spLocks noChangeArrowheads="1"/>
            </p:cNvSpPr>
            <p:nvPr/>
          </p:nvSpPr>
          <p:spPr bwMode="auto">
            <a:xfrm>
              <a:off x="385" y="11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2" name="Oval 1675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3" name="Oval 1676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4" name="Oval 1677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5" name="Oval 1678"/>
            <p:cNvSpPr>
              <a:spLocks noChangeArrowheads="1"/>
            </p:cNvSpPr>
            <p:nvPr/>
          </p:nvSpPr>
          <p:spPr bwMode="auto">
            <a:xfrm>
              <a:off x="1156" y="15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6" name="Oval 1679"/>
            <p:cNvSpPr>
              <a:spLocks noChangeArrowheads="1"/>
            </p:cNvSpPr>
            <p:nvPr/>
          </p:nvSpPr>
          <p:spPr bwMode="auto">
            <a:xfrm>
              <a:off x="2789" y="157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7" name="Oval 1680"/>
            <p:cNvSpPr>
              <a:spLocks noChangeArrowheads="1"/>
            </p:cNvSpPr>
            <p:nvPr/>
          </p:nvSpPr>
          <p:spPr bwMode="auto">
            <a:xfrm>
              <a:off x="3696" y="143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8" name="Oval 1681"/>
            <p:cNvSpPr>
              <a:spLocks noChangeArrowheads="1"/>
            </p:cNvSpPr>
            <p:nvPr/>
          </p:nvSpPr>
          <p:spPr bwMode="auto">
            <a:xfrm>
              <a:off x="1882" y="13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49" name="Oval 1682"/>
            <p:cNvSpPr>
              <a:spLocks noChangeArrowheads="1"/>
            </p:cNvSpPr>
            <p:nvPr/>
          </p:nvSpPr>
          <p:spPr bwMode="auto">
            <a:xfrm>
              <a:off x="5420" y="3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0" name="Oval 1683"/>
            <p:cNvSpPr>
              <a:spLocks noChangeArrowheads="1"/>
            </p:cNvSpPr>
            <p:nvPr/>
          </p:nvSpPr>
          <p:spPr bwMode="auto">
            <a:xfrm>
              <a:off x="5602" y="120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1" name="Oval 1684"/>
            <p:cNvSpPr>
              <a:spLocks noChangeArrowheads="1"/>
            </p:cNvSpPr>
            <p:nvPr/>
          </p:nvSpPr>
          <p:spPr bwMode="auto">
            <a:xfrm>
              <a:off x="3424" y="247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2" name="Oval 1685"/>
            <p:cNvSpPr>
              <a:spLocks noChangeArrowheads="1"/>
            </p:cNvSpPr>
            <p:nvPr/>
          </p:nvSpPr>
          <p:spPr bwMode="auto">
            <a:xfrm>
              <a:off x="3288" y="70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3" name="Oval 1686"/>
            <p:cNvSpPr>
              <a:spLocks noChangeArrowheads="1"/>
            </p:cNvSpPr>
            <p:nvPr/>
          </p:nvSpPr>
          <p:spPr bwMode="auto">
            <a:xfrm>
              <a:off x="1746" y="6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4" name="Oval 1687"/>
            <p:cNvSpPr>
              <a:spLocks noChangeArrowheads="1"/>
            </p:cNvSpPr>
            <p:nvPr/>
          </p:nvSpPr>
          <p:spPr bwMode="auto">
            <a:xfrm>
              <a:off x="1882" y="270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5" name="Oval 1688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6" name="Oval 1689"/>
            <p:cNvSpPr>
              <a:spLocks noChangeArrowheads="1"/>
            </p:cNvSpPr>
            <p:nvPr/>
          </p:nvSpPr>
          <p:spPr bwMode="auto">
            <a:xfrm>
              <a:off x="3198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7" name="Oval 1690"/>
            <p:cNvSpPr>
              <a:spLocks noChangeArrowheads="1"/>
            </p:cNvSpPr>
            <p:nvPr/>
          </p:nvSpPr>
          <p:spPr bwMode="auto">
            <a:xfrm>
              <a:off x="2200" y="188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8" name="Oval 1691"/>
            <p:cNvSpPr>
              <a:spLocks noChangeArrowheads="1"/>
            </p:cNvSpPr>
            <p:nvPr/>
          </p:nvSpPr>
          <p:spPr bwMode="auto">
            <a:xfrm>
              <a:off x="5511" y="8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59" name="Oval 1692"/>
            <p:cNvSpPr>
              <a:spLocks noChangeArrowheads="1"/>
            </p:cNvSpPr>
            <p:nvPr/>
          </p:nvSpPr>
          <p:spPr bwMode="auto">
            <a:xfrm>
              <a:off x="3288" y="52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0" name="Oval 1693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1" name="Oval 1694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2" name="Oval 1695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3" name="Oval 1696"/>
            <p:cNvSpPr>
              <a:spLocks noChangeArrowheads="1"/>
            </p:cNvSpPr>
            <p:nvPr/>
          </p:nvSpPr>
          <p:spPr bwMode="auto">
            <a:xfrm>
              <a:off x="3288" y="338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4" name="Oval 1697"/>
            <p:cNvSpPr>
              <a:spLocks noChangeArrowheads="1"/>
            </p:cNvSpPr>
            <p:nvPr/>
          </p:nvSpPr>
          <p:spPr bwMode="auto">
            <a:xfrm>
              <a:off x="748" y="420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5" name="Oval 1698"/>
            <p:cNvSpPr>
              <a:spLocks noChangeArrowheads="1"/>
            </p:cNvSpPr>
            <p:nvPr/>
          </p:nvSpPr>
          <p:spPr bwMode="auto">
            <a:xfrm>
              <a:off x="4059" y="333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6" name="Oval 1699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7" name="Oval 1700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8" name="Oval 1701"/>
            <p:cNvSpPr>
              <a:spLocks noChangeArrowheads="1"/>
            </p:cNvSpPr>
            <p:nvPr/>
          </p:nvSpPr>
          <p:spPr bwMode="auto">
            <a:xfrm>
              <a:off x="158" y="388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69" name="Oval 1702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0" name="Oval 1703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1" name="Oval 1704"/>
            <p:cNvSpPr>
              <a:spLocks noChangeArrowheads="1"/>
            </p:cNvSpPr>
            <p:nvPr/>
          </p:nvSpPr>
          <p:spPr bwMode="auto">
            <a:xfrm>
              <a:off x="4967" y="845"/>
              <a:ext cx="45" cy="46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2" name="Oval 1705"/>
            <p:cNvSpPr>
              <a:spLocks noChangeArrowheads="1"/>
            </p:cNvSpPr>
            <p:nvPr/>
          </p:nvSpPr>
          <p:spPr bwMode="auto">
            <a:xfrm>
              <a:off x="4241" y="6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3" name="Oval 1706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4" name="Oval 1707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5" name="Oval 1708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6" name="Oval 1709"/>
            <p:cNvSpPr>
              <a:spLocks noChangeArrowheads="1"/>
            </p:cNvSpPr>
            <p:nvPr/>
          </p:nvSpPr>
          <p:spPr bwMode="auto">
            <a:xfrm>
              <a:off x="2971" y="20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7" name="Oval 1710"/>
            <p:cNvSpPr>
              <a:spLocks noChangeArrowheads="1"/>
            </p:cNvSpPr>
            <p:nvPr/>
          </p:nvSpPr>
          <p:spPr bwMode="auto">
            <a:xfrm>
              <a:off x="4876" y="66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8" name="Oval 1711"/>
            <p:cNvSpPr>
              <a:spLocks noChangeArrowheads="1"/>
            </p:cNvSpPr>
            <p:nvPr/>
          </p:nvSpPr>
          <p:spPr bwMode="auto">
            <a:xfrm>
              <a:off x="2426" y="138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79" name="Oval 1712"/>
            <p:cNvSpPr>
              <a:spLocks noChangeArrowheads="1"/>
            </p:cNvSpPr>
            <p:nvPr/>
          </p:nvSpPr>
          <p:spPr bwMode="auto">
            <a:xfrm>
              <a:off x="2290" y="107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0" name="Oval 1713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1" name="Oval 1714"/>
            <p:cNvSpPr>
              <a:spLocks noChangeArrowheads="1"/>
            </p:cNvSpPr>
            <p:nvPr/>
          </p:nvSpPr>
          <p:spPr bwMode="auto">
            <a:xfrm>
              <a:off x="4558" y="11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2" name="Oval 1715"/>
            <p:cNvSpPr>
              <a:spLocks noChangeArrowheads="1"/>
            </p:cNvSpPr>
            <p:nvPr/>
          </p:nvSpPr>
          <p:spPr bwMode="auto">
            <a:xfrm>
              <a:off x="2880" y="125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3" name="Oval 1716"/>
            <p:cNvSpPr>
              <a:spLocks noChangeArrowheads="1"/>
            </p:cNvSpPr>
            <p:nvPr/>
          </p:nvSpPr>
          <p:spPr bwMode="auto">
            <a:xfrm>
              <a:off x="3061" y="8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4" name="Oval 1717"/>
            <p:cNvSpPr>
              <a:spLocks noChangeArrowheads="1"/>
            </p:cNvSpPr>
            <p:nvPr/>
          </p:nvSpPr>
          <p:spPr bwMode="auto">
            <a:xfrm>
              <a:off x="5284" y="134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5" name="Oval 1718"/>
            <p:cNvSpPr>
              <a:spLocks noChangeArrowheads="1"/>
            </p:cNvSpPr>
            <p:nvPr/>
          </p:nvSpPr>
          <p:spPr bwMode="auto">
            <a:xfrm>
              <a:off x="4921" y="306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6" name="Oval 1719"/>
            <p:cNvSpPr>
              <a:spLocks noChangeArrowheads="1"/>
            </p:cNvSpPr>
            <p:nvPr/>
          </p:nvSpPr>
          <p:spPr bwMode="auto">
            <a:xfrm>
              <a:off x="4876" y="265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7" name="Oval 1720"/>
            <p:cNvSpPr>
              <a:spLocks noChangeArrowheads="1"/>
            </p:cNvSpPr>
            <p:nvPr/>
          </p:nvSpPr>
          <p:spPr bwMode="auto">
            <a:xfrm>
              <a:off x="2018" y="324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8" name="Oval 1721"/>
            <p:cNvSpPr>
              <a:spLocks noChangeArrowheads="1"/>
            </p:cNvSpPr>
            <p:nvPr/>
          </p:nvSpPr>
          <p:spPr bwMode="auto">
            <a:xfrm>
              <a:off x="4241" y="134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89" name="Oval 1722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0" name="Oval 1723"/>
            <p:cNvSpPr>
              <a:spLocks noChangeArrowheads="1"/>
            </p:cNvSpPr>
            <p:nvPr/>
          </p:nvSpPr>
          <p:spPr bwMode="auto">
            <a:xfrm>
              <a:off x="2699" y="415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1" name="Oval 1724"/>
            <p:cNvSpPr>
              <a:spLocks noChangeArrowheads="1"/>
            </p:cNvSpPr>
            <p:nvPr/>
          </p:nvSpPr>
          <p:spPr bwMode="auto">
            <a:xfrm>
              <a:off x="5375" y="202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2" name="Oval 1725"/>
            <p:cNvSpPr>
              <a:spLocks noChangeArrowheads="1"/>
            </p:cNvSpPr>
            <p:nvPr/>
          </p:nvSpPr>
          <p:spPr bwMode="auto">
            <a:xfrm>
              <a:off x="2064" y="57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3" name="Oval 1726"/>
            <p:cNvSpPr>
              <a:spLocks noChangeArrowheads="1"/>
            </p:cNvSpPr>
            <p:nvPr/>
          </p:nvSpPr>
          <p:spPr bwMode="auto">
            <a:xfrm>
              <a:off x="1837" y="379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4" name="Oval 1727"/>
            <p:cNvSpPr>
              <a:spLocks noChangeArrowheads="1"/>
            </p:cNvSpPr>
            <p:nvPr/>
          </p:nvSpPr>
          <p:spPr bwMode="auto">
            <a:xfrm>
              <a:off x="3878" y="197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5" name="Oval 1728"/>
            <p:cNvSpPr>
              <a:spLocks noChangeArrowheads="1"/>
            </p:cNvSpPr>
            <p:nvPr/>
          </p:nvSpPr>
          <p:spPr bwMode="auto">
            <a:xfrm>
              <a:off x="2426" y="220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6" name="Oval 1729"/>
            <p:cNvSpPr>
              <a:spLocks noChangeArrowheads="1"/>
            </p:cNvSpPr>
            <p:nvPr/>
          </p:nvSpPr>
          <p:spPr bwMode="auto">
            <a:xfrm>
              <a:off x="4513" y="148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7" name="Oval 1730"/>
            <p:cNvSpPr>
              <a:spLocks noChangeArrowheads="1"/>
            </p:cNvSpPr>
            <p:nvPr/>
          </p:nvSpPr>
          <p:spPr bwMode="auto">
            <a:xfrm>
              <a:off x="4195" y="347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8" name="Oval 1731"/>
            <p:cNvSpPr>
              <a:spLocks noChangeArrowheads="1"/>
            </p:cNvSpPr>
            <p:nvPr/>
          </p:nvSpPr>
          <p:spPr bwMode="auto">
            <a:xfrm>
              <a:off x="5284" y="402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399" name="Oval 1732"/>
            <p:cNvSpPr>
              <a:spLocks noChangeArrowheads="1"/>
            </p:cNvSpPr>
            <p:nvPr/>
          </p:nvSpPr>
          <p:spPr bwMode="auto">
            <a:xfrm>
              <a:off x="1701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0" name="Oval 1733"/>
            <p:cNvSpPr>
              <a:spLocks noChangeArrowheads="1"/>
            </p:cNvSpPr>
            <p:nvPr/>
          </p:nvSpPr>
          <p:spPr bwMode="auto">
            <a:xfrm>
              <a:off x="2472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1" name="Oval 1734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2" name="Oval 1735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3" name="Oval 1736"/>
            <p:cNvSpPr>
              <a:spLocks noChangeArrowheads="1"/>
            </p:cNvSpPr>
            <p:nvPr/>
          </p:nvSpPr>
          <p:spPr bwMode="auto">
            <a:xfrm>
              <a:off x="2562" y="6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4" name="Oval 1737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5" name="Oval 1738"/>
            <p:cNvSpPr>
              <a:spLocks noChangeArrowheads="1"/>
            </p:cNvSpPr>
            <p:nvPr/>
          </p:nvSpPr>
          <p:spPr bwMode="auto">
            <a:xfrm>
              <a:off x="4740" y="161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6" name="Oval 1739"/>
            <p:cNvSpPr>
              <a:spLocks noChangeArrowheads="1"/>
            </p:cNvSpPr>
            <p:nvPr/>
          </p:nvSpPr>
          <p:spPr bwMode="auto">
            <a:xfrm>
              <a:off x="4332" y="93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7" name="Oval 1740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8" name="Oval 1741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09" name="Oval 1742"/>
            <p:cNvSpPr>
              <a:spLocks noChangeArrowheads="1"/>
            </p:cNvSpPr>
            <p:nvPr/>
          </p:nvSpPr>
          <p:spPr bwMode="auto">
            <a:xfrm>
              <a:off x="2789" y="6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0" name="Oval 1743"/>
            <p:cNvSpPr>
              <a:spLocks noChangeArrowheads="1"/>
            </p:cNvSpPr>
            <p:nvPr/>
          </p:nvSpPr>
          <p:spPr bwMode="auto">
            <a:xfrm>
              <a:off x="4830" y="102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1" name="Oval 1744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2" name="Oval 1745"/>
            <p:cNvSpPr>
              <a:spLocks noChangeArrowheads="1"/>
            </p:cNvSpPr>
            <p:nvPr/>
          </p:nvSpPr>
          <p:spPr bwMode="auto">
            <a:xfrm>
              <a:off x="5556" y="157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3" name="Oval 1746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4" name="Oval 1747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5" name="Oval 1748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6" name="Oval 1749"/>
            <p:cNvSpPr>
              <a:spLocks noChangeArrowheads="1"/>
            </p:cNvSpPr>
            <p:nvPr/>
          </p:nvSpPr>
          <p:spPr bwMode="auto">
            <a:xfrm>
              <a:off x="3833" y="84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7" name="Oval 1750"/>
            <p:cNvSpPr>
              <a:spLocks noChangeArrowheads="1"/>
            </p:cNvSpPr>
            <p:nvPr/>
          </p:nvSpPr>
          <p:spPr bwMode="auto">
            <a:xfrm>
              <a:off x="793" y="343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8" name="Oval 1751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19" name="Oval 1752"/>
            <p:cNvSpPr>
              <a:spLocks noChangeArrowheads="1"/>
            </p:cNvSpPr>
            <p:nvPr/>
          </p:nvSpPr>
          <p:spPr bwMode="auto">
            <a:xfrm>
              <a:off x="4468" y="397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0" name="Oval 1753"/>
            <p:cNvSpPr>
              <a:spLocks noChangeArrowheads="1"/>
            </p:cNvSpPr>
            <p:nvPr/>
          </p:nvSpPr>
          <p:spPr bwMode="auto">
            <a:xfrm>
              <a:off x="4468" y="48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1" name="Oval 1754"/>
            <p:cNvSpPr>
              <a:spLocks noChangeArrowheads="1"/>
            </p:cNvSpPr>
            <p:nvPr/>
          </p:nvSpPr>
          <p:spPr bwMode="auto">
            <a:xfrm>
              <a:off x="2608" y="30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2" name="Oval 1755"/>
            <p:cNvSpPr>
              <a:spLocks noChangeArrowheads="1"/>
            </p:cNvSpPr>
            <p:nvPr/>
          </p:nvSpPr>
          <p:spPr bwMode="auto">
            <a:xfrm>
              <a:off x="4105" y="89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3" name="Oval 1756"/>
            <p:cNvSpPr>
              <a:spLocks noChangeArrowheads="1"/>
            </p:cNvSpPr>
            <p:nvPr/>
          </p:nvSpPr>
          <p:spPr bwMode="auto">
            <a:xfrm>
              <a:off x="4377" y="265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4" name="Oval 1757"/>
            <p:cNvSpPr>
              <a:spLocks noChangeArrowheads="1"/>
            </p:cNvSpPr>
            <p:nvPr/>
          </p:nvSpPr>
          <p:spPr bwMode="auto">
            <a:xfrm>
              <a:off x="3786" y="166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5" name="Oval 1758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6" name="Oval 1759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7" name="Oval 1760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8" name="Oval 1761"/>
            <p:cNvSpPr>
              <a:spLocks noChangeArrowheads="1"/>
            </p:cNvSpPr>
            <p:nvPr/>
          </p:nvSpPr>
          <p:spPr bwMode="auto">
            <a:xfrm>
              <a:off x="3606" y="3521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29" name="Oval 1762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0" name="Oval 1763"/>
            <p:cNvSpPr>
              <a:spLocks noChangeArrowheads="1"/>
            </p:cNvSpPr>
            <p:nvPr/>
          </p:nvSpPr>
          <p:spPr bwMode="auto">
            <a:xfrm>
              <a:off x="1610" y="663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1" name="Oval 1764"/>
            <p:cNvSpPr>
              <a:spLocks noChangeArrowheads="1"/>
            </p:cNvSpPr>
            <p:nvPr/>
          </p:nvSpPr>
          <p:spPr bwMode="auto">
            <a:xfrm>
              <a:off x="567" y="129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2" name="Oval 1765"/>
            <p:cNvSpPr>
              <a:spLocks noChangeArrowheads="1"/>
            </p:cNvSpPr>
            <p:nvPr/>
          </p:nvSpPr>
          <p:spPr bwMode="auto">
            <a:xfrm>
              <a:off x="2517" y="175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3" name="Oval 1766"/>
            <p:cNvSpPr>
              <a:spLocks noChangeArrowheads="1"/>
            </p:cNvSpPr>
            <p:nvPr/>
          </p:nvSpPr>
          <p:spPr bwMode="auto">
            <a:xfrm>
              <a:off x="3560" y="179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4" name="Oval 1767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5" name="Oval 1768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6" name="Oval 1769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7" name="Oval 1770"/>
            <p:cNvSpPr>
              <a:spLocks noChangeArrowheads="1"/>
            </p:cNvSpPr>
            <p:nvPr/>
          </p:nvSpPr>
          <p:spPr bwMode="auto">
            <a:xfrm>
              <a:off x="657" y="84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8" name="Oval 1771"/>
            <p:cNvSpPr>
              <a:spLocks noChangeArrowheads="1"/>
            </p:cNvSpPr>
            <p:nvPr/>
          </p:nvSpPr>
          <p:spPr bwMode="auto">
            <a:xfrm>
              <a:off x="4195" y="184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39" name="Oval 1772"/>
            <p:cNvSpPr>
              <a:spLocks noChangeArrowheads="1"/>
            </p:cNvSpPr>
            <p:nvPr/>
          </p:nvSpPr>
          <p:spPr bwMode="auto">
            <a:xfrm>
              <a:off x="5103" y="1660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0" name="Oval 1773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441" name="Oval 1774"/>
            <p:cNvSpPr>
              <a:spLocks noChangeArrowheads="1"/>
            </p:cNvSpPr>
            <p:nvPr/>
          </p:nvSpPr>
          <p:spPr bwMode="auto">
            <a:xfrm>
              <a:off x="2154" y="845"/>
              <a:ext cx="45" cy="45"/>
            </a:xfrm>
            <a:prstGeom prst="ellipse">
              <a:avLst/>
            </a:prstGeom>
            <a:solidFill>
              <a:srgbClr val="00CC00"/>
            </a:solidFill>
            <a:ln w="317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048" name="Text Box 1775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sp>
        <p:nvSpPr>
          <p:cNvPr id="87049" name="Text Box 1776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sp>
        <p:nvSpPr>
          <p:cNvPr id="87050" name="Rectangle 1777"/>
          <p:cNvSpPr>
            <a:spLocks noGrp="1" noChangeArrowheads="1"/>
          </p:cNvSpPr>
          <p:nvPr>
            <p:ph type="title"/>
          </p:nvPr>
        </p:nvSpPr>
        <p:spPr>
          <a:xfrm>
            <a:off x="4008438" y="53975"/>
            <a:ext cx="511175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/>
              <a:t>Isotonické prostředí</a:t>
            </a:r>
          </a:p>
        </p:txBody>
      </p:sp>
      <p:sp>
        <p:nvSpPr>
          <p:cNvPr id="126706" name="Rectangle 1778"/>
          <p:cNvSpPr>
            <a:spLocks noChangeArrowheads="1"/>
          </p:cNvSpPr>
          <p:nvPr/>
        </p:nvSpPr>
        <p:spPr bwMode="auto">
          <a:xfrm>
            <a:off x="4079875" y="53975"/>
            <a:ext cx="511175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200">
                <a:solidFill>
                  <a:schemeClr val="tx2"/>
                </a:solidFill>
              </a:rPr>
              <a:t>Hyperosmolarita díky vzestupu hladiny močoviny</a:t>
            </a:r>
          </a:p>
        </p:txBody>
      </p:sp>
      <p:grpSp>
        <p:nvGrpSpPr>
          <p:cNvPr id="87052" name="Group 1779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87080" name="Freeform 17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81" name="Oval 17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3" name="Group 1782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87078" name="Freeform 178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79" name="Oval 178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4" name="Group 1785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87076" name="Freeform 1786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77" name="Oval 1787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5" name="Group 1788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87074" name="Freeform 1789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75" name="Oval 1790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6" name="Group 1791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87072" name="Freeform 1792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73" name="Oval 1793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7" name="Group 1794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87070" name="Freeform 1795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7071" name="Oval 1796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7058" name="Group 1797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87068" name="Oval 1798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9" name="Oval 1799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59" name="Group 1800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87066" name="Oval 1801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7" name="Oval 1802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60" name="Group 1803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87064" name="Oval 1804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5" name="Oval 1805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061" name="Text Box 1806"/>
          <p:cNvSpPr txBox="1">
            <a:spLocks noChangeArrowheads="1"/>
          </p:cNvSpPr>
          <p:nvPr/>
        </p:nvSpPr>
        <p:spPr bwMode="auto">
          <a:xfrm>
            <a:off x="4872038" y="1447801"/>
            <a:ext cx="205581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290 ± 10 mmol/l</a:t>
            </a:r>
          </a:p>
        </p:txBody>
      </p:sp>
      <p:sp>
        <p:nvSpPr>
          <p:cNvPr id="126735" name="Text Box 1807"/>
          <p:cNvSpPr txBox="1">
            <a:spLocks noChangeArrowheads="1"/>
          </p:cNvSpPr>
          <p:nvPr/>
        </p:nvSpPr>
        <p:spPr bwMode="auto">
          <a:xfrm>
            <a:off x="4818064" y="1447801"/>
            <a:ext cx="32226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Celková osmolarita &gt; 300</a:t>
            </a:r>
          </a:p>
        </p:txBody>
      </p:sp>
      <p:sp>
        <p:nvSpPr>
          <p:cNvPr id="126736" name="Text Box 1808"/>
          <p:cNvSpPr txBox="1">
            <a:spLocks noChangeArrowheads="1"/>
          </p:cNvSpPr>
          <p:nvPr/>
        </p:nvSpPr>
        <p:spPr bwMode="auto">
          <a:xfrm>
            <a:off x="1524001" y="4005264"/>
            <a:ext cx="83534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000" b="1">
                <a:solidFill>
                  <a:srgbClr val="FF0000"/>
                </a:solidFill>
              </a:rPr>
              <a:t> Efektivní osmolarita = Celková osmolarita – koncentrace močoviny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6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6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706" grpId="0" animBg="1"/>
      <p:bldP spid="126735" grpId="0" animBg="1"/>
      <p:bldP spid="1267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1343026" y="-39688"/>
            <a:ext cx="9434513" cy="6924676"/>
            <a:chOff x="-114" y="-25"/>
            <a:chExt cx="5943" cy="4362"/>
          </a:xfrm>
        </p:grpSpPr>
        <p:sp>
          <p:nvSpPr>
            <p:cNvPr id="90222" name="Oval 4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3" name="Oval 5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4" name="Oval 6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5" name="Oval 7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6" name="Oval 8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7" name="Oval 9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8" name="Oval 10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29" name="Oval 11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0" name="Oval 12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1" name="Oval 13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2" name="Oval 14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3" name="Oval 15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4" name="Oval 16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5" name="Oval 17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6" name="Oval 18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7" name="Oval 19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8" name="Oval 20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39" name="Oval 21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0" name="Oval 22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1" name="Oval 23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2" name="Oval 24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3" name="Oval 25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4" name="Oval 26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5" name="Oval 27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6" name="Oval 28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7" name="Oval 29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8" name="Oval 30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49" name="Oval 31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0" name="Oval 32"/>
            <p:cNvSpPr>
              <a:spLocks noChangeArrowheads="1"/>
            </p:cNvSpPr>
            <p:nvPr/>
          </p:nvSpPr>
          <p:spPr bwMode="auto">
            <a:xfrm>
              <a:off x="247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1" name="Oval 33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2" name="Oval 34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3" name="Oval 35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4" name="Oval 36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5" name="Oval 37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6" name="Oval 38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7" name="Oval 39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8" name="Oval 40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59" name="Oval 41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0" name="Oval 42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1" name="Oval 43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2" name="Oval 44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3" name="Oval 45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4" name="Oval 46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5" name="Oval 47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6" name="Oval 48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7" name="Oval 49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8" name="Oval 50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69" name="Oval 51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0" name="Oval 52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1" name="Oval 53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2" name="Oval 54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3" name="Oval 55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4" name="Oval 56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5" name="Oval 57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6" name="Oval 58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7" name="Oval 59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8" name="Oval 60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79" name="Oval 61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0" name="Oval 62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1" name="Oval 63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2" name="Oval 64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3" name="Oval 65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4" name="Oval 66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5" name="Oval 67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6" name="Oval 68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7" name="Oval 69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8" name="Oval 70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89" name="Oval 71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0" name="Oval 72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1" name="Oval 73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2" name="Oval 74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3" name="Oval 75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4" name="Oval 76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5" name="Oval 77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6" name="Oval 78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7" name="Oval 79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8" name="Oval 80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99" name="Oval 81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0" name="Oval 82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1" name="Oval 83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2" name="Oval 84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3" name="Oval 85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4" name="Oval 86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5" name="Oval 87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6" name="Oval 88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7" name="Oval 89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8" name="Oval 90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09" name="Oval 91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0" name="Oval 92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1" name="Oval 93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2" name="Oval 94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3" name="Oval 95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4" name="Oval 96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5" name="Oval 97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6" name="Oval 98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7" name="Oval 99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8" name="Oval 100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19" name="Oval 101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0" name="Oval 102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1" name="Oval 103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2" name="Oval 104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3" name="Oval 105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4" name="Oval 106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5" name="Oval 107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6" name="Oval 108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7" name="Oval 109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8" name="Oval 110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29" name="Oval 111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0" name="Oval 112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1" name="Oval 113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2" name="Oval 114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3" name="Oval 115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4" name="Oval 116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5" name="Oval 117"/>
            <p:cNvSpPr>
              <a:spLocks noChangeArrowheads="1"/>
            </p:cNvSpPr>
            <p:nvPr/>
          </p:nvSpPr>
          <p:spPr bwMode="auto">
            <a:xfrm>
              <a:off x="342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6" name="Oval 118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7" name="Oval 119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8" name="Oval 120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39" name="Oval 121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0" name="Oval 122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1" name="Oval 123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2" name="Oval 124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3" name="Oval 125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4" name="Oval 126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5" name="Oval 127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6" name="Oval 128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7" name="Oval 129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8" name="Oval 130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49" name="Oval 131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0" name="Oval 132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1" name="Oval 133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2" name="Oval 134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3" name="Oval 135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4" name="Oval 136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5" name="Oval 137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6" name="Oval 138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7" name="Oval 139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8" name="Oval 140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59" name="Oval 141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0" name="Oval 142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1" name="Oval 143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2" name="Oval 144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3" name="Oval 145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4" name="Oval 146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5" name="Oval 147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6" name="Oval 148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7" name="Oval 149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8" name="Oval 150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69" name="Oval 151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0" name="Oval 152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1" name="Oval 153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2" name="Oval 154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3" name="Oval 155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4" name="Oval 156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5" name="Oval 157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6" name="Oval 158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7" name="Oval 159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8" name="Oval 160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79" name="Oval 161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0" name="Oval 162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1" name="Oval 163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2" name="Oval 164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3" name="Oval 165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4" name="Oval 166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5" name="Oval 167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6" name="Oval 168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7" name="Oval 169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8" name="Oval 170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89" name="Oval 171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0" name="Oval 172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1" name="Oval 173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2" name="Oval 174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3" name="Oval 175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4" name="Oval 176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5" name="Oval 177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6" name="Oval 178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7" name="Oval 179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8" name="Oval 180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399" name="Oval 181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0" name="Oval 182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1" name="Oval 183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2" name="Oval 184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3" name="Oval 185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4" name="Oval 186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5" name="Oval 187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6" name="Oval 188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7" name="Oval 189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8" name="Oval 190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09" name="Oval 191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0" name="Oval 192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1" name="Oval 193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2" name="Oval 194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3" name="Oval 195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4" name="Oval 196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5" name="Oval 197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6" name="Oval 198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7" name="Oval 199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8" name="Oval 200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19" name="Oval 201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0" name="Oval 202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1" name="Oval 203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2" name="Oval 204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3" name="Oval 205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4" name="Oval 206"/>
            <p:cNvSpPr>
              <a:spLocks noChangeArrowheads="1"/>
            </p:cNvSpPr>
            <p:nvPr/>
          </p:nvSpPr>
          <p:spPr bwMode="auto">
            <a:xfrm>
              <a:off x="1113" y="2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5" name="Oval 207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6" name="Oval 208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7" name="Oval 209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8" name="Oval 210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29" name="Oval 211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0" name="Oval 212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1" name="Oval 213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2" name="Oval 214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3" name="Oval 215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4" name="Oval 216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5" name="Oval 217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6" name="Oval 218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7" name="Oval 219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8" name="Oval 220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39" name="Oval 221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0" name="Oval 222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1" name="Oval 223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2" name="Oval 224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3" name="Oval 225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4" name="Oval 226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5" name="Oval 227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6" name="Oval 228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7" name="Oval 229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8" name="Oval 230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49" name="Oval 231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0" name="Oval 232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1" name="Oval 233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2" name="Oval 234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3" name="Oval 235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4" name="Oval 236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5" name="Oval 237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6" name="Oval 238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7" name="Oval 239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8" name="Oval 240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59" name="Oval 241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0" name="Oval 242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1" name="Oval 243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2" name="Oval 244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3" name="Oval 245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4" name="Oval 246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5" name="Oval 247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6" name="Oval 248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7" name="Oval 249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8" name="Oval 250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69" name="Oval 251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0" name="Oval 252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1" name="Oval 253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2" name="Oval 254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3" name="Oval 255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4" name="Oval 256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5" name="Oval 257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6" name="Oval 258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7" name="Oval 259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8" name="Oval 260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79" name="Oval 261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0" name="Oval 262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1" name="Oval 263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2" name="Oval 264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3" name="Oval 265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4" name="Oval 266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5" name="Oval 267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6" name="Oval 268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7" name="Oval 269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8" name="Oval 270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89" name="Oval 271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0" name="Oval 272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1" name="Oval 273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2" name="Oval 274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3" name="Oval 275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4" name="Oval 276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5" name="Oval 277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6" name="Oval 278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7" name="Oval 279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8" name="Oval 280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499" name="Oval 281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0" name="Oval 282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1" name="Oval 283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2" name="Oval 284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3" name="Oval 285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4" name="Oval 286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5" name="Oval 287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6" name="Oval 288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7" name="Oval 289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8" name="Oval 290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09" name="Oval 291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0" name="Oval 292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1" name="Oval 293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2" name="Oval 294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3" name="Oval 295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4" name="Oval 296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5" name="Oval 297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6" name="Oval 298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7" name="Oval 299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8" name="Oval 300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19" name="Oval 301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0" name="Oval 302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1" name="Oval 303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2" name="Oval 304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3" name="Oval 305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4" name="Oval 306"/>
            <p:cNvSpPr>
              <a:spLocks noChangeArrowheads="1"/>
            </p:cNvSpPr>
            <p:nvPr/>
          </p:nvSpPr>
          <p:spPr bwMode="auto">
            <a:xfrm>
              <a:off x="-114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5" name="Oval 307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6" name="Oval 308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7" name="Oval 309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8" name="Oval 310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29" name="Oval 311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0" name="Oval 312"/>
            <p:cNvSpPr>
              <a:spLocks noChangeArrowheads="1"/>
            </p:cNvSpPr>
            <p:nvPr/>
          </p:nvSpPr>
          <p:spPr bwMode="auto">
            <a:xfrm>
              <a:off x="795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1" name="Oval 313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2" name="Oval 314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3" name="Oval 315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4" name="Oval 316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5" name="Oval 317"/>
            <p:cNvSpPr>
              <a:spLocks noChangeArrowheads="1"/>
            </p:cNvSpPr>
            <p:nvPr/>
          </p:nvSpPr>
          <p:spPr bwMode="auto">
            <a:xfrm>
              <a:off x="3108" y="288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6" name="Oval 318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7" name="Oval 319"/>
            <p:cNvSpPr>
              <a:spLocks noChangeArrowheads="1"/>
            </p:cNvSpPr>
            <p:nvPr/>
          </p:nvSpPr>
          <p:spPr bwMode="auto">
            <a:xfrm>
              <a:off x="333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8" name="Oval 320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39" name="Oval 321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0" name="Oval 322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1" name="Oval 323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2" name="Oval 324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3" name="Oval 325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4" name="Oval 326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5" name="Oval 327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6" name="Oval 328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7" name="Oval 329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8" name="Oval 330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49" name="Oval 331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0" name="Oval 332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1" name="Oval 333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2" name="Oval 334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3" name="Oval 335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4" name="Oval 336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5" name="Oval 337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6" name="Oval 338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7" name="Oval 339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8" name="Oval 340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59" name="Oval 341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0" name="Oval 342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1" name="Oval 343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2" name="Oval 344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3" name="Oval 345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4" name="Oval 346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5" name="Oval 347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6" name="Oval 348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7" name="Oval 349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8" name="Oval 350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69" name="Oval 351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0" name="Oval 352"/>
            <p:cNvSpPr>
              <a:spLocks noChangeArrowheads="1"/>
            </p:cNvSpPr>
            <p:nvPr/>
          </p:nvSpPr>
          <p:spPr bwMode="auto">
            <a:xfrm>
              <a:off x="3109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1" name="Oval 353"/>
            <p:cNvSpPr>
              <a:spLocks noChangeArrowheads="1"/>
            </p:cNvSpPr>
            <p:nvPr/>
          </p:nvSpPr>
          <p:spPr bwMode="auto">
            <a:xfrm>
              <a:off x="1521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2" name="Oval 354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3" name="Oval 355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4" name="Oval 356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5" name="Oval 357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6" name="Oval 358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7" name="Oval 359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8" name="Oval 360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79" name="Oval 361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0" name="Oval 362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1" name="Oval 363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2" name="Oval 364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3" name="Oval 365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4" name="Oval 366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5" name="Oval 367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6" name="Oval 368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7" name="Oval 369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8" name="Oval 370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89" name="Oval 371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0" name="Oval 372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1" name="Oval 373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2" name="Oval 374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3" name="Oval 375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4" name="Oval 376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5" name="Oval 377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6" name="Oval 378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7" name="Oval 379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8" name="Oval 380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599" name="Oval 381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0" name="Oval 382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1" name="Oval 383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2" name="Oval 384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3" name="Oval 385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4" name="Oval 386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5" name="Oval 387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6" name="Oval 388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7" name="Oval 389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8" name="Oval 390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09" name="Oval 391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0" name="Oval 392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1" name="Oval 393"/>
            <p:cNvSpPr>
              <a:spLocks noChangeArrowheads="1"/>
            </p:cNvSpPr>
            <p:nvPr/>
          </p:nvSpPr>
          <p:spPr bwMode="auto">
            <a:xfrm>
              <a:off x="224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2" name="Oval 394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3" name="Oval 395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4" name="Oval 396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5" name="Oval 397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6" name="Oval 398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7" name="Oval 399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8" name="Oval 400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19" name="Oval 401"/>
            <p:cNvSpPr>
              <a:spLocks noChangeArrowheads="1"/>
            </p:cNvSpPr>
            <p:nvPr/>
          </p:nvSpPr>
          <p:spPr bwMode="auto">
            <a:xfrm>
              <a:off x="2245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0" name="Oval 402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1" name="Oval 403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2" name="Oval 404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3" name="Oval 405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4" name="Oval 406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5" name="Oval 407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6" name="Oval 408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7" name="Oval 409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8" name="Oval 410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29" name="Oval 411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0" name="Oval 412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1" name="Oval 413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2" name="Oval 414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3" name="Oval 415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4" name="Oval 416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5" name="Oval 417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6" name="Oval 418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7" name="Oval 419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8" name="Oval 420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39" name="Oval 421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0" name="Oval 422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1" name="Oval 423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2" name="Oval 424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3" name="Oval 425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4" name="Oval 426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5" name="Oval 427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6" name="Oval 428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7" name="Oval 429"/>
            <p:cNvSpPr>
              <a:spLocks noChangeArrowheads="1"/>
            </p:cNvSpPr>
            <p:nvPr/>
          </p:nvSpPr>
          <p:spPr bwMode="auto">
            <a:xfrm>
              <a:off x="274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8" name="Oval 430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49" name="Oval 431"/>
            <p:cNvSpPr>
              <a:spLocks noChangeArrowheads="1"/>
            </p:cNvSpPr>
            <p:nvPr/>
          </p:nvSpPr>
          <p:spPr bwMode="auto">
            <a:xfrm>
              <a:off x="26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0" name="Oval 432"/>
            <p:cNvSpPr>
              <a:spLocks noChangeArrowheads="1"/>
            </p:cNvSpPr>
            <p:nvPr/>
          </p:nvSpPr>
          <p:spPr bwMode="auto">
            <a:xfrm>
              <a:off x="27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1" name="Oval 433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2" name="Oval 434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3" name="Oval 435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4" name="Oval 436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5" name="Oval 437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6" name="Oval 438"/>
            <p:cNvSpPr>
              <a:spLocks noChangeArrowheads="1"/>
            </p:cNvSpPr>
            <p:nvPr/>
          </p:nvSpPr>
          <p:spPr bwMode="auto">
            <a:xfrm>
              <a:off x="2610" y="12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7" name="Oval 439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8" name="Oval 440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59" name="Oval 441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0" name="Oval 442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1" name="Oval 443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2" name="Oval 444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3" name="Oval 445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4" name="Oval 446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5" name="Oval 447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6" name="Oval 448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7" name="Oval 449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8" name="Oval 450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69" name="Oval 451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0" name="Oval 452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1" name="Oval 453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2" name="Oval 454"/>
            <p:cNvSpPr>
              <a:spLocks noChangeArrowheads="1"/>
            </p:cNvSpPr>
            <p:nvPr/>
          </p:nvSpPr>
          <p:spPr bwMode="auto">
            <a:xfrm>
              <a:off x="333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3" name="Oval 455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4" name="Oval 456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5" name="Oval 457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6" name="Oval 458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7" name="Oval 459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8" name="Oval 460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79" name="Oval 461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0" name="Oval 462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1" name="Oval 463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2" name="Oval 464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3" name="Oval 465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4" name="Oval 466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5" name="Oval 467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6" name="Oval 468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7" name="Oval 469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8" name="Oval 470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89" name="Oval 471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0" name="Oval 472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1" name="Oval 473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2" name="Oval 474"/>
            <p:cNvSpPr>
              <a:spLocks noChangeArrowheads="1"/>
            </p:cNvSpPr>
            <p:nvPr/>
          </p:nvSpPr>
          <p:spPr bwMode="auto">
            <a:xfrm>
              <a:off x="256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3" name="Oval 475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4" name="Oval 476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5" name="Oval 477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6" name="Oval 478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7" name="Oval 479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8" name="Oval 480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699" name="Oval 481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0" name="Oval 482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1" name="Oval 483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2" name="Oval 484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3" name="Oval 485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4" name="Oval 486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5" name="Oval 487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6" name="Oval 488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7" name="Oval 489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8" name="Oval 490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09" name="Oval 491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0" name="Oval 492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1" name="Oval 493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2" name="Oval 494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3" name="Oval 495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4" name="Oval 496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5" name="Oval 497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6" name="Oval 498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7" name="Oval 499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8" name="Oval 500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19" name="Oval 501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0" name="Oval 502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1" name="Oval 503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2" name="Oval 504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3" name="Oval 505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4" name="Oval 506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5" name="Oval 507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6" name="Oval 508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7" name="Oval 509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8" name="Oval 510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29" name="Oval 511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0" name="Oval 512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1" name="Oval 513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2" name="Oval 514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3" name="Oval 515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4" name="Oval 516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5" name="Oval 517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6" name="Oval 518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7" name="Oval 519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8" name="Oval 520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39" name="Oval 521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0" name="Oval 522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1" name="Oval 523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2" name="Oval 524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3" name="Oval 525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4" name="Oval 526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5" name="Oval 527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6" name="Oval 528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7" name="Oval 529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8" name="Oval 530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49" name="Oval 531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0" name="Oval 532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1" name="Oval 533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2" name="Oval 534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3" name="Oval 535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4" name="Oval 536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5" name="Oval 537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6" name="Oval 538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7" name="Oval 539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8" name="Oval 540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59" name="Oval 541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0" name="Oval 542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1" name="Oval 543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2" name="Oval 544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3" name="Oval 545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4" name="Oval 546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5" name="Oval 547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6" name="Oval 548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7" name="Oval 549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8" name="Oval 550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69" name="Oval 551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0" name="Oval 552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1" name="Oval 553"/>
            <p:cNvSpPr>
              <a:spLocks noChangeArrowheads="1"/>
            </p:cNvSpPr>
            <p:nvPr/>
          </p:nvSpPr>
          <p:spPr bwMode="auto">
            <a:xfrm>
              <a:off x="215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2" name="Oval 554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3" name="Oval 555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4" name="Oval 556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5" name="Oval 557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6" name="Oval 558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7" name="Oval 559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8" name="Oval 560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79" name="Oval 561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0" name="Oval 562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1" name="Oval 563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2" name="Oval 564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3" name="Oval 565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4" name="Oval 566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5" name="Oval 567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6" name="Oval 568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7" name="Oval 569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8" name="Oval 570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89" name="Oval 571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0" name="Oval 572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1" name="Oval 573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2" name="Oval 574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3" name="Oval 575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4" name="Oval 576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5" name="Oval 577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6" name="Oval 578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7" name="Oval 579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8" name="Oval 580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799" name="Oval 581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0" name="Oval 582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1" name="Oval 583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2" name="Oval 584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3" name="Oval 585"/>
            <p:cNvSpPr>
              <a:spLocks noChangeArrowheads="1"/>
            </p:cNvSpPr>
            <p:nvPr/>
          </p:nvSpPr>
          <p:spPr bwMode="auto">
            <a:xfrm>
              <a:off x="3063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4" name="Oval 586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5" name="Oval 587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6" name="Oval 588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7" name="Oval 589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8" name="Oval 590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09" name="Oval 591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0" name="Oval 592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1" name="Oval 593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2" name="Oval 594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3" name="Oval 595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4" name="Oval 596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5" name="Oval 597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6" name="Oval 598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7" name="Oval 599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8" name="Oval 600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19" name="Oval 601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0" name="Oval 602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1" name="Oval 603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2" name="Oval 604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3" name="Oval 605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4" name="Oval 606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5" name="Oval 607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6" name="Oval 608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7" name="Oval 609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8" name="Oval 610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29" name="Oval 611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0" name="Oval 612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1" name="Oval 613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2" name="Oval 614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3" name="Oval 615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4" name="Oval 616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5" name="Oval 617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6" name="Oval 618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7" name="Oval 619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8" name="Oval 620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39" name="Oval 621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0" name="Oval 622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1" name="Oval 623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2" name="Oval 624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3" name="Oval 625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4" name="Oval 626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5" name="Oval 627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6" name="Oval 628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7" name="Oval 629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8" name="Oval 630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49" name="Oval 631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0" name="Oval 632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1" name="Oval 633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2" name="Oval 634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3" name="Oval 635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4" name="Oval 636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5" name="Oval 637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6" name="Oval 638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7" name="Oval 639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8" name="Oval 640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59" name="Oval 641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0" name="Oval 642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1" name="Oval 643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2" name="Oval 644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3" name="Oval 645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4" name="Oval 646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5" name="Oval 647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6" name="Oval 648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7" name="Oval 649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8" name="Oval 650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69" name="Oval 651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0" name="Oval 652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1" name="Oval 653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2" name="Oval 654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3" name="Oval 655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4" name="Oval 656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5" name="Oval 657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6" name="Oval 658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7" name="Oval 659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8" name="Oval 660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79" name="Oval 661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0" name="Oval 662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1" name="Oval 663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2" name="Oval 664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3" name="Oval 665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4" name="Oval 666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5" name="Oval 667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6" name="Oval 668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7" name="Oval 669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8" name="Oval 670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89" name="Oval 671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0" name="Oval 672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1" name="Oval 673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2" name="Oval 674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3" name="Oval 675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4" name="Oval 676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5" name="Oval 677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6" name="Oval 678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7" name="Oval 679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8" name="Oval 680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899" name="Oval 681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0" name="Oval 682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1" name="Oval 683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2" name="Oval 684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3" name="Oval 685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4" name="Oval 686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5" name="Oval 687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6" name="Oval 688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7" name="Oval 689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8" name="Oval 690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09" name="Oval 691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0" name="Oval 692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1" name="Oval 693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2" name="Oval 694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3" name="Oval 695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4" name="Oval 696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5" name="Oval 697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6" name="Oval 698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7" name="Oval 699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8" name="Oval 700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19" name="Oval 701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0" name="Oval 702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1" name="Oval 703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2" name="Oval 704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3" name="Oval 705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4" name="Oval 706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5" name="Oval 707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6" name="Oval 708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7" name="Oval 709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8" name="Oval 710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29" name="Oval 711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0" name="Oval 712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1" name="Oval 713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2" name="Oval 714"/>
            <p:cNvSpPr>
              <a:spLocks noChangeArrowheads="1"/>
            </p:cNvSpPr>
            <p:nvPr/>
          </p:nvSpPr>
          <p:spPr bwMode="auto">
            <a:xfrm>
              <a:off x="4604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3" name="Oval 715"/>
            <p:cNvSpPr>
              <a:spLocks noChangeArrowheads="1"/>
            </p:cNvSpPr>
            <p:nvPr/>
          </p:nvSpPr>
          <p:spPr bwMode="auto">
            <a:xfrm>
              <a:off x="4695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4" name="Oval 716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5" name="Oval 717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6" name="Oval 718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7" name="Oval 719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8" name="Oval 720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39" name="Oval 721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0" name="Oval 722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1" name="Oval 723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2" name="Oval 724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3" name="Oval 725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4" name="Oval 726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5" name="Oval 727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6" name="Oval 728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7" name="Oval 729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8" name="Oval 730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49" name="Oval 731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0" name="Oval 732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1" name="Oval 733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2" name="Oval 734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3" name="Oval 735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4" name="Oval 736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5" name="Oval 737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6" name="Oval 738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7" name="Oval 739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8" name="Oval 740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59" name="Oval 741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0" name="Oval 742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1" name="Oval 743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2" name="Oval 744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3" name="Oval 745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4" name="Oval 746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5" name="Oval 747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6" name="Oval 748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7" name="Oval 749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8" name="Oval 750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69" name="Oval 751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0" name="Oval 752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1" name="Oval 753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2" name="Oval 754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3" name="Oval 755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4" name="Oval 756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5" name="Oval 757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6" name="Oval 758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7" name="Oval 759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8" name="Oval 760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79" name="Oval 761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0" name="Oval 762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1" name="Oval 763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2" name="Oval 764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3" name="Oval 765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4" name="Oval 766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5" name="Oval 767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6" name="Oval 768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7" name="Oval 769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8" name="Oval 770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89" name="Oval 771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0" name="Oval 772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1" name="Oval 773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2" name="Oval 774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3" name="Oval 775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4" name="Oval 776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5" name="Oval 777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6" name="Oval 778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7" name="Oval 779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8" name="Oval 780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999" name="Oval 781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0" name="Oval 782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1" name="Oval 783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2" name="Oval 784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3" name="Oval 785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4" name="Oval 786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5" name="Oval 787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6" name="Oval 788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7" name="Oval 789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8" name="Oval 790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09" name="Oval 791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0" name="Oval 792"/>
            <p:cNvSpPr>
              <a:spLocks noChangeArrowheads="1"/>
            </p:cNvSpPr>
            <p:nvPr/>
          </p:nvSpPr>
          <p:spPr bwMode="auto">
            <a:xfrm>
              <a:off x="578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1" name="Oval 793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2" name="Oval 794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3" name="Oval 795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4" name="Oval 796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5" name="Oval 797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6" name="Oval 798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7" name="Oval 799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8" name="Oval 800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19" name="Oval 801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0" name="Oval 802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1" name="Oval 803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2" name="Oval 804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3" name="Oval 805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4" name="Oval 806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5" name="Oval 807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6" name="Oval 808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7" name="Oval 809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8" name="Oval 810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29" name="Oval 811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0" name="Oval 812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1" name="Oval 813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2" name="Oval 814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3" name="Oval 815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4" name="Oval 816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5" name="Oval 817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6" name="Oval 818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7" name="Oval 819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8" name="Oval 820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39" name="Oval 821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0" name="Oval 822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1" name="Oval 823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2" name="Oval 824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3" name="Oval 825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4" name="Oval 826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5" name="Oval 827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6" name="Oval 828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7" name="Oval 829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8" name="Oval 830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49" name="Oval 831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0" name="Oval 832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1" name="Oval 833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2" name="Oval 834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3" name="Oval 835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4" name="Oval 836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5" name="Oval 837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6" name="Oval 838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7" name="Oval 839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8" name="Oval 840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59" name="Oval 841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0" name="Oval 842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1" name="Oval 843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2" name="Oval 844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3" name="Oval 845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4" name="Oval 846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5" name="Oval 847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6" name="Oval 848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7" name="Oval 849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8" name="Oval 850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69" name="Oval 851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0" name="Oval 852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1" name="Oval 853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2" name="Oval 854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3" name="Oval 855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4" name="Oval 856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5" name="Oval 857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6" name="Oval 858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7" name="Oval 859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8" name="Oval 860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79" name="Oval 861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0" name="Oval 862"/>
            <p:cNvSpPr>
              <a:spLocks noChangeArrowheads="1"/>
            </p:cNvSpPr>
            <p:nvPr/>
          </p:nvSpPr>
          <p:spPr bwMode="auto">
            <a:xfrm>
              <a:off x="469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1" name="Oval 863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2" name="Oval 864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3" name="Oval 865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4" name="Oval 866"/>
            <p:cNvSpPr>
              <a:spLocks noChangeArrowheads="1"/>
            </p:cNvSpPr>
            <p:nvPr/>
          </p:nvSpPr>
          <p:spPr bwMode="auto">
            <a:xfrm>
              <a:off x="5013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5" name="Oval 867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6" name="Oval 868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7" name="Oval 869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8" name="Oval 870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89" name="Oval 871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0" name="Oval 872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1" name="Oval 873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2" name="Oval 874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3" name="Oval 875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4" name="Oval 876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5" name="Oval 877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6" name="Oval 878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7" name="Oval 879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8" name="Oval 880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099" name="Oval 881"/>
            <p:cNvSpPr>
              <a:spLocks noChangeArrowheads="1"/>
            </p:cNvSpPr>
            <p:nvPr/>
          </p:nvSpPr>
          <p:spPr bwMode="auto">
            <a:xfrm>
              <a:off x="578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0" name="Oval 882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1" name="Oval 883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2" name="Oval 884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3" name="Oval 885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4" name="Oval 886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5" name="Oval 887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6" name="Oval 888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7" name="Oval 889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8" name="Oval 890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09" name="Oval 891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0" name="Oval 892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1" name="Oval 893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2" name="Oval 894"/>
            <p:cNvSpPr>
              <a:spLocks noChangeArrowheads="1"/>
            </p:cNvSpPr>
            <p:nvPr/>
          </p:nvSpPr>
          <p:spPr bwMode="auto">
            <a:xfrm>
              <a:off x="5783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3" name="Oval 895"/>
            <p:cNvSpPr>
              <a:spLocks noChangeArrowheads="1"/>
            </p:cNvSpPr>
            <p:nvPr/>
          </p:nvSpPr>
          <p:spPr bwMode="auto">
            <a:xfrm>
              <a:off x="5783" y="1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4" name="Oval 896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5" name="Oval 897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6" name="Oval 898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7" name="Oval 899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8" name="Oval 900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19" name="Oval 901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0" name="Oval 902"/>
            <p:cNvSpPr>
              <a:spLocks noChangeArrowheads="1"/>
            </p:cNvSpPr>
            <p:nvPr/>
          </p:nvSpPr>
          <p:spPr bwMode="auto">
            <a:xfrm>
              <a:off x="578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1" name="Oval 903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2" name="Oval 904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3" name="Oval 905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4" name="Oval 906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5" name="Oval 907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6" name="Oval 908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7" name="Oval 909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8" name="Oval 910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29" name="Oval 911"/>
            <p:cNvSpPr>
              <a:spLocks noChangeArrowheads="1"/>
            </p:cNvSpPr>
            <p:nvPr/>
          </p:nvSpPr>
          <p:spPr bwMode="auto">
            <a:xfrm>
              <a:off x="4876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0" name="Oval 912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1" name="Oval 913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2" name="Oval 914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3" name="Oval 915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4" name="Oval 916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5" name="Oval 917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6" name="Oval 918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7" name="Oval 919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8" name="Oval 920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39" name="Oval 921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0" name="Oval 922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1" name="Oval 923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2" name="Oval 924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3" name="Oval 925"/>
            <p:cNvSpPr>
              <a:spLocks noChangeArrowheads="1"/>
            </p:cNvSpPr>
            <p:nvPr/>
          </p:nvSpPr>
          <p:spPr bwMode="auto">
            <a:xfrm>
              <a:off x="4696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4" name="Oval 926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5" name="Oval 927"/>
            <p:cNvSpPr>
              <a:spLocks noChangeArrowheads="1"/>
            </p:cNvSpPr>
            <p:nvPr/>
          </p:nvSpPr>
          <p:spPr bwMode="auto">
            <a:xfrm>
              <a:off x="4650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6" name="Oval 928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7" name="Oval 929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8" name="Oval 930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9" name="Oval 931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0" name="Oval 932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1" name="Oval 933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2" name="Oval 934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3" name="Oval 935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4" name="Oval 936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5" name="Oval 937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6" name="Oval 938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7" name="Oval 939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8" name="Oval 940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9" name="Oval 941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0" name="Oval 942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1" name="Oval 943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2" name="Oval 944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3" name="Oval 945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4" name="Oval 946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5" name="Oval 947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6" name="Oval 948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7" name="Oval 949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8" name="Oval 950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9" name="Oval 951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0" name="Oval 952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1" name="Oval 953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2" name="Oval 954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3" name="Oval 955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4" name="Oval 956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5" name="Oval 957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6" name="Oval 958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7" name="Oval 959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8" name="Oval 960"/>
            <p:cNvSpPr>
              <a:spLocks noChangeArrowheads="1"/>
            </p:cNvSpPr>
            <p:nvPr/>
          </p:nvSpPr>
          <p:spPr bwMode="auto">
            <a:xfrm>
              <a:off x="528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9" name="Oval 961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0" name="Oval 962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1" name="Oval 963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2" name="Oval 964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3" name="Oval 965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4" name="Oval 966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5" name="Oval 967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6" name="Oval 968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7" name="Oval 969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8" name="Oval 970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89" name="Oval 971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0" name="Oval 972"/>
            <p:cNvSpPr>
              <a:spLocks noChangeArrowheads="1"/>
            </p:cNvSpPr>
            <p:nvPr/>
          </p:nvSpPr>
          <p:spPr bwMode="auto">
            <a:xfrm>
              <a:off x="5150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1" name="Oval 973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2" name="Oval 974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3" name="Oval 975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4" name="Oval 976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5" name="Oval 977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6" name="Oval 978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7" name="Oval 979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8" name="Oval 980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99" name="Oval 981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0" name="Oval 982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1" name="Oval 983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2" name="Oval 984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3" name="Oval 985"/>
            <p:cNvSpPr>
              <a:spLocks noChangeArrowheads="1"/>
            </p:cNvSpPr>
            <p:nvPr/>
          </p:nvSpPr>
          <p:spPr bwMode="auto">
            <a:xfrm>
              <a:off x="578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4" name="Oval 986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5" name="Oval 987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6" name="Oval 988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7" name="Oval 989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8" name="Oval 990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09" name="Oval 991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0" name="Oval 992"/>
            <p:cNvSpPr>
              <a:spLocks noChangeArrowheads="1"/>
            </p:cNvSpPr>
            <p:nvPr/>
          </p:nvSpPr>
          <p:spPr bwMode="auto">
            <a:xfrm>
              <a:off x="5784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1" name="Oval 993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2" name="Oval 994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3" name="Oval 995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4" name="Oval 996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5" name="Oval 997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6" name="Oval 998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7" name="Oval 999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8" name="Oval 1000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19" name="Oval 1001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0" name="Oval 1002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1" name="Oval 1003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2" name="Oval 1004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3" name="Oval 1005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4" name="Oval 1006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5" name="Oval 1007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6" name="Oval 1008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7" name="Oval 1009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8" name="Oval 1010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29" name="Oval 1011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0" name="Oval 1012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1" name="Oval 1013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2" name="Oval 1014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3" name="Oval 1015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4" name="Oval 1016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5" name="Oval 1017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6" name="Oval 1018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7" name="Oval 1019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8" name="Oval 1020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9" name="Oval 1021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0" name="Oval 1022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1" name="Oval 1023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2" name="Oval 1024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3" name="Oval 1025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4" name="Oval 1026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5" name="Oval 1027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6" name="Oval 1028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7" name="Oval 1029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8" name="Oval 1030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49" name="Oval 1031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0" name="Oval 1032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1" name="Oval 1033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2" name="Oval 1034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3" name="Oval 1035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4" name="Oval 1036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5" name="Oval 1037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6" name="Oval 1038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7" name="Oval 1039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8" name="Oval 1040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59" name="Oval 1041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0" name="Oval 1042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1" name="Oval 1043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2" name="Oval 1044"/>
            <p:cNvSpPr>
              <a:spLocks noChangeArrowheads="1"/>
            </p:cNvSpPr>
            <p:nvPr/>
          </p:nvSpPr>
          <p:spPr bwMode="auto">
            <a:xfrm>
              <a:off x="5784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3" name="Oval 1045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4" name="Oval 1046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5" name="Oval 1047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6" name="Oval 1048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7" name="Oval 1049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8" name="Oval 1050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69" name="Oval 1051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0" name="Oval 1052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1" name="Oval 1053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2" name="Oval 1054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3" name="Oval 1055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4" name="Oval 1056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5" name="Oval 1057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6" name="Oval 1058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7" name="Oval 1059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8" name="Oval 1060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79" name="Oval 1061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0" name="Oval 1062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1" name="Oval 1063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2" name="Oval 1064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3" name="Oval 1065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4" name="Oval 1066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5" name="Oval 1067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6" name="Oval 1068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7" name="Oval 1069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8" name="Oval 1070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89" name="Oval 1071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0" name="Oval 1072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1" name="Oval 1073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2" name="Oval 1074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3" name="Oval 1075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4" name="Oval 1076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5" name="Oval 1077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6" name="Oval 1078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7" name="Oval 1079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8" name="Oval 1080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99" name="Oval 1081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0" name="Oval 1082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1" name="Oval 1083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2" name="Oval 1084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3" name="Oval 1085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4" name="Oval 1086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5" name="Oval 1087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6" name="Oval 1088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7" name="Oval 1089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8" name="Oval 1090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09" name="Oval 1091"/>
            <p:cNvSpPr>
              <a:spLocks noChangeArrowheads="1"/>
            </p:cNvSpPr>
            <p:nvPr/>
          </p:nvSpPr>
          <p:spPr bwMode="auto">
            <a:xfrm>
              <a:off x="251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0" name="Oval 1092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1" name="Oval 1093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2" name="Oval 1094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3" name="Oval 1095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4" name="Oval 1096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5" name="Oval 1097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6" name="Oval 1098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7" name="Oval 1099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8" name="Oval 1100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19" name="Oval 1101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0" name="Oval 1102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1" name="Oval 1103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2" name="Oval 1104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3" name="Oval 1105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4" name="Oval 1106"/>
            <p:cNvSpPr>
              <a:spLocks noChangeArrowheads="1"/>
            </p:cNvSpPr>
            <p:nvPr/>
          </p:nvSpPr>
          <p:spPr bwMode="auto">
            <a:xfrm>
              <a:off x="24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5" name="Oval 1107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6" name="Oval 1108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7" name="Oval 1109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8" name="Oval 1110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29" name="Oval 1111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0" name="Oval 1112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1" name="Oval 1113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2" name="Oval 1114"/>
            <p:cNvSpPr>
              <a:spLocks noChangeArrowheads="1"/>
            </p:cNvSpPr>
            <p:nvPr/>
          </p:nvSpPr>
          <p:spPr bwMode="auto">
            <a:xfrm>
              <a:off x="210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3" name="Oval 1115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4" name="Oval 1116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5" name="Oval 1117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6" name="Oval 1118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7" name="Oval 1119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8" name="Oval 1120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39" name="Oval 1121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0" name="Oval 1122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1" name="Oval 1123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2" name="Oval 1124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3" name="Oval 1125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4" name="Oval 1126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5" name="Oval 1127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6" name="Oval 1128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7" name="Oval 1129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8" name="Oval 1130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49" name="Oval 1131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0" name="Oval 1132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1" name="Oval 1133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2" name="Oval 1134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3" name="Oval 1135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4" name="Oval 1136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5" name="Oval 1137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6" name="Oval 1138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7" name="Oval 1139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8" name="Oval 1140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59" name="Oval 1141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0" name="Oval 1142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1" name="Oval 1143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2" name="Oval 1144"/>
            <p:cNvSpPr>
              <a:spLocks noChangeArrowheads="1"/>
            </p:cNvSpPr>
            <p:nvPr/>
          </p:nvSpPr>
          <p:spPr bwMode="auto">
            <a:xfrm>
              <a:off x="2880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3" name="Oval 1145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4" name="Oval 1146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5" name="Oval 1147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6" name="Oval 1148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7" name="Oval 1149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8" name="Oval 1150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69" name="Oval 1151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0" name="Oval 1152"/>
            <p:cNvSpPr>
              <a:spLocks noChangeArrowheads="1"/>
            </p:cNvSpPr>
            <p:nvPr/>
          </p:nvSpPr>
          <p:spPr bwMode="auto">
            <a:xfrm>
              <a:off x="337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1" name="Oval 1153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2" name="Oval 1154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3" name="Oval 1155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4" name="Oval 1156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5" name="Oval 1157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6" name="Oval 1158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7" name="Oval 1159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8" name="Oval 1160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79" name="Oval 1161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0" name="Oval 1162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1" name="Oval 1163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2" name="Oval 1164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3" name="Oval 1165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4" name="Oval 1166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5" name="Oval 1167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6" name="Oval 1168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7" name="Oval 1169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8" name="Oval 1170"/>
            <p:cNvSpPr>
              <a:spLocks noChangeArrowheads="1"/>
            </p:cNvSpPr>
            <p:nvPr/>
          </p:nvSpPr>
          <p:spPr bwMode="auto">
            <a:xfrm>
              <a:off x="749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89" name="Oval 1171"/>
            <p:cNvSpPr>
              <a:spLocks noChangeArrowheads="1"/>
            </p:cNvSpPr>
            <p:nvPr/>
          </p:nvSpPr>
          <p:spPr bwMode="auto">
            <a:xfrm>
              <a:off x="840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0" name="Oval 1172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1" name="Oval 1173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2" name="Oval 1174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3" name="Oval 1175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4" name="Oval 1176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5" name="Oval 1177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6" name="Oval 1178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7" name="Oval 1179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8" name="Oval 1180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399" name="Oval 1181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0" name="Oval 1182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1" name="Oval 1183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2" name="Oval 1184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3" name="Oval 1185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4" name="Oval 1186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5" name="Oval 1187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6" name="Oval 1188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7" name="Oval 1189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8" name="Oval 1190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09" name="Oval 1191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0" name="Oval 1192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1" name="Oval 1193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2" name="Oval 1194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3" name="Oval 1195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4" name="Oval 1196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5" name="Oval 1197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6" name="Oval 1198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7" name="Oval 1199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8" name="Oval 1200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19" name="Oval 1201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0" name="Oval 1202"/>
            <p:cNvSpPr>
              <a:spLocks noChangeArrowheads="1"/>
            </p:cNvSpPr>
            <p:nvPr/>
          </p:nvSpPr>
          <p:spPr bwMode="auto">
            <a:xfrm>
              <a:off x="1746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1" name="Oval 1203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2" name="Oval 1204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3" name="Oval 1205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4" name="Oval 1206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5" name="Oval 1207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6" name="Oval 1208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7" name="Oval 1209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8" name="Oval 1210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29" name="Oval 1211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0" name="Oval 1212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1" name="Oval 1213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2" name="Oval 1214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3" name="Oval 1215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4" name="Oval 1216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5" name="Oval 1217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6" name="Oval 1218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7" name="Oval 1219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8" name="Oval 1220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39" name="Oval 1221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0" name="Oval 1222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1" name="Oval 1223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2" name="Oval 1224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3" name="Oval 1225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4" name="Oval 1226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5" name="Oval 1227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6" name="Oval 1228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7" name="Oval 1229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8" name="Oval 1230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49" name="Oval 1231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0" name="Oval 1232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1" name="Oval 1233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2" name="Oval 1234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3" name="Oval 1235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4" name="Oval 1236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5" name="Oval 1237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6" name="Oval 1238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7" name="Oval 1239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8" name="Oval 1240"/>
            <p:cNvSpPr>
              <a:spLocks noChangeArrowheads="1"/>
            </p:cNvSpPr>
            <p:nvPr/>
          </p:nvSpPr>
          <p:spPr bwMode="auto">
            <a:xfrm>
              <a:off x="1882" y="52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59" name="Oval 1241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0" name="Oval 1242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1" name="Oval 1243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2" name="Oval 1244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3" name="Oval 1245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4" name="Oval 1246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5" name="Oval 1247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6" name="Oval 1248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7" name="Oval 1249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8" name="Oval 1250"/>
            <p:cNvSpPr>
              <a:spLocks noChangeArrowheads="1"/>
            </p:cNvSpPr>
            <p:nvPr/>
          </p:nvSpPr>
          <p:spPr bwMode="auto">
            <a:xfrm>
              <a:off x="5056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69" name="Oval 1251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0" name="Oval 1252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1" name="Oval 1253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2" name="Oval 1254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3" name="Oval 1255"/>
            <p:cNvSpPr>
              <a:spLocks noChangeArrowheads="1"/>
            </p:cNvSpPr>
            <p:nvPr/>
          </p:nvSpPr>
          <p:spPr bwMode="auto">
            <a:xfrm>
              <a:off x="53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4" name="Oval 1256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5" name="Oval 1257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6" name="Oval 1258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7" name="Oval 1259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8" name="Oval 1260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79" name="Oval 1261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0" name="Oval 1262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1" name="Oval 1263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2" name="Oval 1264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3" name="Oval 1265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4" name="Oval 1266"/>
            <p:cNvSpPr>
              <a:spLocks noChangeArrowheads="1"/>
            </p:cNvSpPr>
            <p:nvPr/>
          </p:nvSpPr>
          <p:spPr bwMode="auto">
            <a:xfrm>
              <a:off x="578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5" name="Oval 1267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6" name="Oval 1268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7" name="Oval 1269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8" name="Oval 1270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89" name="Oval 1271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0" name="Oval 1272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1" name="Oval 1273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2" name="Oval 1274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3" name="Oval 1275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4" name="Oval 1276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5" name="Oval 1277"/>
            <p:cNvSpPr>
              <a:spLocks noChangeArrowheads="1"/>
            </p:cNvSpPr>
            <p:nvPr/>
          </p:nvSpPr>
          <p:spPr bwMode="auto">
            <a:xfrm>
              <a:off x="5781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6" name="Oval 1278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7" name="Oval 1279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8" name="Oval 1280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499" name="Oval 1281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0" name="Oval 1282"/>
            <p:cNvSpPr>
              <a:spLocks noChangeArrowheads="1"/>
            </p:cNvSpPr>
            <p:nvPr/>
          </p:nvSpPr>
          <p:spPr bwMode="auto">
            <a:xfrm>
              <a:off x="5237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1" name="Oval 1283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2" name="Oval 1284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3" name="Oval 1285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4" name="Oval 1286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5" name="Oval 1287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6" name="Oval 1288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7" name="Oval 1289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8" name="Oval 1290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09" name="Oval 1291"/>
            <p:cNvSpPr>
              <a:spLocks noChangeArrowheads="1"/>
            </p:cNvSpPr>
            <p:nvPr/>
          </p:nvSpPr>
          <p:spPr bwMode="auto">
            <a:xfrm>
              <a:off x="4241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0" name="Oval 1292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1" name="Oval 1293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2" name="Oval 1294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3" name="Oval 1295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4" name="Oval 1296"/>
            <p:cNvSpPr>
              <a:spLocks noChangeArrowheads="1"/>
            </p:cNvSpPr>
            <p:nvPr/>
          </p:nvSpPr>
          <p:spPr bwMode="auto">
            <a:xfrm>
              <a:off x="4422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5" name="Oval 1297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6" name="Oval 1298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7" name="Oval 1299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8" name="Oval 1300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19" name="Oval 1301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0" name="Oval 1302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1" name="Oval 1303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2" name="Oval 1304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3" name="Oval 1305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4" name="Oval 1306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5" name="Oval 1307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6" name="Oval 1308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7" name="Oval 1309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8" name="Oval 1310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29" name="Oval 1311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0" name="Oval 1312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1" name="Oval 1313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2" name="Oval 1314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3" name="Oval 1315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4" name="Oval 1316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5" name="Oval 1317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6" name="Oval 1318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7" name="Oval 1319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8" name="Oval 1320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39" name="Oval 1321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0" name="Oval 1322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1" name="Oval 1323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2" name="Oval 1324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3" name="Oval 1325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4" name="Oval 1326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5" name="Oval 1327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6" name="Oval 1328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7" name="Oval 1329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8" name="Oval 1330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49" name="Oval 1331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0" name="Oval 1332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1" name="Oval 1333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2" name="Oval 1334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3" name="Oval 1335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4" name="Oval 1336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5" name="Oval 1337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6" name="Oval 1338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7" name="Oval 1339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8" name="Oval 1340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59" name="Oval 1341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0" name="Oval 1342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1" name="Oval 1343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2" name="Oval 1344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3" name="Oval 1345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4" name="Oval 1346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5" name="Oval 1347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6" name="Oval 1348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7" name="Oval 1349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8" name="Oval 1350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69" name="Oval 1351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0" name="Oval 1352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1" name="Oval 1353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2" name="Oval 1354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3" name="Oval 1355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4" name="Oval 1356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5" name="Oval 1357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6" name="Oval 1358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7" name="Oval 1359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8" name="Oval 1360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79" name="Oval 1361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80" name="Oval 1362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81" name="Oval 1363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82" name="Oval 1364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83" name="Oval 1365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584" name="Oval 1366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0116" name="Group 1367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90220" name="Freeform 1368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21" name="Oval 1369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17" name="Group 1370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90218" name="Freeform 1371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19" name="Oval 1372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18" name="Group 1373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90216" name="Freeform 1374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17" name="Oval 1375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19" name="Group 1376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90214" name="Freeform 137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15" name="Oval 137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20" name="Group 1379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90212" name="Freeform 13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13" name="Oval 13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21" name="Group 1382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90210" name="Freeform 138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11" name="Oval 138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90122" name="Group 1385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90208" name="Freeform 1386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0209" name="Oval 1387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90123" name="Text Box 1388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grpSp>
        <p:nvGrpSpPr>
          <p:cNvPr id="90124" name="Group 1389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90166" name="Oval 1390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7" name="Oval 1391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8" name="Oval 1392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9" name="Oval 1393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0" name="Oval 1394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1" name="Oval 1395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2" name="Oval 1396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3" name="Oval 1397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4" name="Oval 1398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5" name="Oval 1399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6" name="Oval 1400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7" name="Oval 1401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8" name="Oval 1402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79" name="Oval 1403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0" name="Oval 1404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1" name="Oval 1405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2" name="Oval 1406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3" name="Oval 1407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4" name="Oval 1408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5" name="Oval 1409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6" name="Oval 1410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7" name="Oval 1411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8" name="Oval 1412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89" name="Oval 1413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0" name="Oval 1414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1" name="Oval 1415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2" name="Oval 1416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3" name="Oval 1417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4" name="Oval 1418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5" name="Oval 1419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6" name="Oval 1420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7" name="Oval 1421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8" name="Oval 1422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99" name="Oval 1423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0" name="Oval 1424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1" name="Oval 1425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2" name="Oval 1426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3" name="Oval 1427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4" name="Oval 1428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5" name="Oval 1429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6" name="Oval 1430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07" name="Oval 1431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25" name="Rectangle 1432"/>
          <p:cNvSpPr>
            <a:spLocks noGrp="1" noChangeArrowheads="1"/>
          </p:cNvSpPr>
          <p:nvPr>
            <p:ph type="title"/>
          </p:nvPr>
        </p:nvSpPr>
        <p:spPr>
          <a:xfrm>
            <a:off x="4008438" y="53975"/>
            <a:ext cx="511175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/>
              <a:t>Isotonické prostředí</a:t>
            </a:r>
          </a:p>
        </p:txBody>
      </p:sp>
      <p:sp>
        <p:nvSpPr>
          <p:cNvPr id="90126" name="Text Box 1433"/>
          <p:cNvSpPr txBox="1">
            <a:spLocks noChangeArrowheads="1"/>
          </p:cNvSpPr>
          <p:nvPr/>
        </p:nvSpPr>
        <p:spPr bwMode="auto">
          <a:xfrm>
            <a:off x="4872038" y="1447801"/>
            <a:ext cx="205581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290 ± 10 mmol/l</a:t>
            </a:r>
          </a:p>
        </p:txBody>
      </p:sp>
      <p:sp>
        <p:nvSpPr>
          <p:cNvPr id="90127" name="Text Box 1434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90128" name="Text Box 1435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sp>
        <p:nvSpPr>
          <p:cNvPr id="90129" name="Oval 1436"/>
          <p:cNvSpPr>
            <a:spLocks noChangeArrowheads="1"/>
          </p:cNvSpPr>
          <p:nvPr/>
        </p:nvSpPr>
        <p:spPr bwMode="auto">
          <a:xfrm>
            <a:off x="7462838" y="4510089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30" name="Oval 1437"/>
          <p:cNvSpPr>
            <a:spLocks noChangeArrowheads="1"/>
          </p:cNvSpPr>
          <p:nvPr/>
        </p:nvSpPr>
        <p:spPr bwMode="auto">
          <a:xfrm>
            <a:off x="8326438" y="4294189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31" name="Oval 1438"/>
          <p:cNvSpPr>
            <a:spLocks noChangeArrowheads="1"/>
          </p:cNvSpPr>
          <p:nvPr/>
        </p:nvSpPr>
        <p:spPr bwMode="auto">
          <a:xfrm>
            <a:off x="10053638" y="2962275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32" name="Oval 1439"/>
          <p:cNvSpPr>
            <a:spLocks noChangeArrowheads="1"/>
          </p:cNvSpPr>
          <p:nvPr/>
        </p:nvSpPr>
        <p:spPr bwMode="auto">
          <a:xfrm>
            <a:off x="8040688" y="5013325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133" name="Group 1440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90164" name="Oval 1441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5" name="Oval 1442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0134" name="Group 1443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90162" name="Oval 1444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3" name="Oval 1445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0135" name="Group 1446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90160" name="Oval 1447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61" name="Oval 1448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0473" name="Oval 1449"/>
          <p:cNvSpPr>
            <a:spLocks noChangeArrowheads="1"/>
          </p:cNvSpPr>
          <p:nvPr/>
        </p:nvSpPr>
        <p:spPr bwMode="auto">
          <a:xfrm>
            <a:off x="4295776" y="5734050"/>
            <a:ext cx="360363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4" name="Oval 1450"/>
          <p:cNvSpPr>
            <a:spLocks noChangeArrowheads="1"/>
          </p:cNvSpPr>
          <p:nvPr/>
        </p:nvSpPr>
        <p:spPr bwMode="auto">
          <a:xfrm>
            <a:off x="4008438" y="5373689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5" name="Oval 1451"/>
          <p:cNvSpPr>
            <a:spLocks noChangeArrowheads="1"/>
          </p:cNvSpPr>
          <p:nvPr/>
        </p:nvSpPr>
        <p:spPr bwMode="auto">
          <a:xfrm>
            <a:off x="4872038" y="5157789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6" name="Oval 1452"/>
          <p:cNvSpPr>
            <a:spLocks noChangeArrowheads="1"/>
          </p:cNvSpPr>
          <p:nvPr/>
        </p:nvSpPr>
        <p:spPr bwMode="auto">
          <a:xfrm>
            <a:off x="5591176" y="4941889"/>
            <a:ext cx="360363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7" name="Oval 1453"/>
          <p:cNvSpPr>
            <a:spLocks noChangeArrowheads="1"/>
          </p:cNvSpPr>
          <p:nvPr/>
        </p:nvSpPr>
        <p:spPr bwMode="auto">
          <a:xfrm>
            <a:off x="6096001" y="3789364"/>
            <a:ext cx="360363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8" name="Oval 1454"/>
          <p:cNvSpPr>
            <a:spLocks noChangeArrowheads="1"/>
          </p:cNvSpPr>
          <p:nvPr/>
        </p:nvSpPr>
        <p:spPr bwMode="auto">
          <a:xfrm>
            <a:off x="9480551" y="4797425"/>
            <a:ext cx="360363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79" name="Oval 1455"/>
          <p:cNvSpPr>
            <a:spLocks noChangeArrowheads="1"/>
          </p:cNvSpPr>
          <p:nvPr/>
        </p:nvSpPr>
        <p:spPr bwMode="auto">
          <a:xfrm>
            <a:off x="9696451" y="1846264"/>
            <a:ext cx="360363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0" name="Oval 1456"/>
          <p:cNvSpPr>
            <a:spLocks noChangeArrowheads="1"/>
          </p:cNvSpPr>
          <p:nvPr/>
        </p:nvSpPr>
        <p:spPr bwMode="auto">
          <a:xfrm>
            <a:off x="9120188" y="2493964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1" name="Oval 1457"/>
          <p:cNvSpPr>
            <a:spLocks noChangeArrowheads="1"/>
          </p:cNvSpPr>
          <p:nvPr/>
        </p:nvSpPr>
        <p:spPr bwMode="auto">
          <a:xfrm>
            <a:off x="8256588" y="2276475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2" name="Oval 1458"/>
          <p:cNvSpPr>
            <a:spLocks noChangeArrowheads="1"/>
          </p:cNvSpPr>
          <p:nvPr/>
        </p:nvSpPr>
        <p:spPr bwMode="auto">
          <a:xfrm>
            <a:off x="7032626" y="4221164"/>
            <a:ext cx="360363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3" name="Oval 1459"/>
          <p:cNvSpPr>
            <a:spLocks noChangeArrowheads="1"/>
          </p:cNvSpPr>
          <p:nvPr/>
        </p:nvSpPr>
        <p:spPr bwMode="auto">
          <a:xfrm>
            <a:off x="7824788" y="3213100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4" name="Oval 1460"/>
          <p:cNvSpPr>
            <a:spLocks noChangeArrowheads="1"/>
          </p:cNvSpPr>
          <p:nvPr/>
        </p:nvSpPr>
        <p:spPr bwMode="auto">
          <a:xfrm>
            <a:off x="9336088" y="5300664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5" name="Oval 1461"/>
          <p:cNvSpPr>
            <a:spLocks noChangeArrowheads="1"/>
          </p:cNvSpPr>
          <p:nvPr/>
        </p:nvSpPr>
        <p:spPr bwMode="auto">
          <a:xfrm>
            <a:off x="7535863" y="6165850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6" name="Oval 1462"/>
          <p:cNvSpPr>
            <a:spLocks noChangeArrowheads="1"/>
          </p:cNvSpPr>
          <p:nvPr/>
        </p:nvSpPr>
        <p:spPr bwMode="auto">
          <a:xfrm>
            <a:off x="4079876" y="6308725"/>
            <a:ext cx="360363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7" name="Oval 1463"/>
          <p:cNvSpPr>
            <a:spLocks noChangeArrowheads="1"/>
          </p:cNvSpPr>
          <p:nvPr/>
        </p:nvSpPr>
        <p:spPr bwMode="auto">
          <a:xfrm>
            <a:off x="10307638" y="1412875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8" name="Oval 1464"/>
          <p:cNvSpPr>
            <a:spLocks noChangeArrowheads="1"/>
          </p:cNvSpPr>
          <p:nvPr/>
        </p:nvSpPr>
        <p:spPr bwMode="auto">
          <a:xfrm>
            <a:off x="6167438" y="4508500"/>
            <a:ext cx="360362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89" name="Oval 1465"/>
          <p:cNvSpPr>
            <a:spLocks noChangeArrowheads="1"/>
          </p:cNvSpPr>
          <p:nvPr/>
        </p:nvSpPr>
        <p:spPr bwMode="auto">
          <a:xfrm>
            <a:off x="4943476" y="3355975"/>
            <a:ext cx="360363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90" name="Oval 1466"/>
          <p:cNvSpPr>
            <a:spLocks noChangeArrowheads="1"/>
          </p:cNvSpPr>
          <p:nvPr/>
        </p:nvSpPr>
        <p:spPr bwMode="auto">
          <a:xfrm>
            <a:off x="2135188" y="3716339"/>
            <a:ext cx="360362" cy="2873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91" name="Oval 1467"/>
          <p:cNvSpPr>
            <a:spLocks noChangeArrowheads="1"/>
          </p:cNvSpPr>
          <p:nvPr/>
        </p:nvSpPr>
        <p:spPr bwMode="auto">
          <a:xfrm>
            <a:off x="9191626" y="4076700"/>
            <a:ext cx="360363" cy="2873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492" name="Text Box 1468"/>
          <p:cNvSpPr txBox="1">
            <a:spLocks noChangeArrowheads="1"/>
          </p:cNvSpPr>
          <p:nvPr/>
        </p:nvSpPr>
        <p:spPr bwMode="auto">
          <a:xfrm rot="-2481004">
            <a:off x="8616950" y="3284538"/>
            <a:ext cx="774700" cy="519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 b="1">
                <a:solidFill>
                  <a:schemeClr val="accent2"/>
                </a:solidFill>
              </a:rPr>
              <a:t>H</a:t>
            </a:r>
            <a:r>
              <a:rPr lang="cs-CZ" sz="2800" b="1" baseline="-25000">
                <a:solidFill>
                  <a:schemeClr val="accent2"/>
                </a:solidFill>
              </a:rPr>
              <a:t>2</a:t>
            </a:r>
            <a:r>
              <a:rPr lang="cs-CZ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130493" name="AutoShape 1469"/>
          <p:cNvSpPr>
            <a:spLocks noChangeArrowheads="1"/>
          </p:cNvSpPr>
          <p:nvPr/>
        </p:nvSpPr>
        <p:spPr bwMode="auto">
          <a:xfrm rot="2887264" flipH="1">
            <a:off x="6708776" y="1736726"/>
            <a:ext cx="2592387" cy="1223962"/>
          </a:xfrm>
          <a:prstGeom prst="rightArrow">
            <a:avLst>
              <a:gd name="adj1" fmla="val 50000"/>
              <a:gd name="adj2" fmla="val 5295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b="1"/>
              <a:t>Gradient</a:t>
            </a:r>
          </a:p>
          <a:p>
            <a:r>
              <a:rPr lang="cs-CZ" b="1"/>
              <a:t> hydraulických tlaků</a:t>
            </a:r>
          </a:p>
        </p:txBody>
      </p:sp>
      <p:grpSp>
        <p:nvGrpSpPr>
          <p:cNvPr id="14" name="Group 1470"/>
          <p:cNvGrpSpPr>
            <a:grpSpLocks/>
          </p:cNvGrpSpPr>
          <p:nvPr/>
        </p:nvGrpSpPr>
        <p:grpSpPr bwMode="auto">
          <a:xfrm>
            <a:off x="4818063" y="2047875"/>
            <a:ext cx="2070100" cy="2749550"/>
            <a:chOff x="2075" y="1290"/>
            <a:chExt cx="1304" cy="1732"/>
          </a:xfrm>
        </p:grpSpPr>
        <p:sp>
          <p:nvSpPr>
            <p:cNvPr id="90158" name="AutoShape 1471"/>
            <p:cNvSpPr>
              <a:spLocks noChangeArrowheads="1"/>
            </p:cNvSpPr>
            <p:nvPr/>
          </p:nvSpPr>
          <p:spPr bwMode="auto">
            <a:xfrm rot="2837623">
              <a:off x="2155" y="1798"/>
              <a:ext cx="1677" cy="771"/>
            </a:xfrm>
            <a:prstGeom prst="rightArrow">
              <a:avLst>
                <a:gd name="adj1" fmla="val 50000"/>
                <a:gd name="adj2" fmla="val 5437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cs-CZ" b="1"/>
                <a:t>Gradient</a:t>
              </a:r>
            </a:p>
            <a:p>
              <a:pPr algn="r"/>
              <a:r>
                <a:rPr lang="cs-CZ" b="1"/>
                <a:t> onkotických tlaků</a:t>
              </a:r>
            </a:p>
          </p:txBody>
        </p:sp>
        <p:sp>
          <p:nvSpPr>
            <p:cNvPr id="90159" name="Text Box 1472"/>
            <p:cNvSpPr txBox="1">
              <a:spLocks noChangeArrowheads="1"/>
            </p:cNvSpPr>
            <p:nvPr/>
          </p:nvSpPr>
          <p:spPr bwMode="auto">
            <a:xfrm rot="-2481004">
              <a:off x="2075" y="1290"/>
              <a:ext cx="488" cy="32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sz="2800" b="1">
                  <a:solidFill>
                    <a:schemeClr val="accent2"/>
                  </a:solidFill>
                </a:rPr>
                <a:t>H</a:t>
              </a:r>
              <a:r>
                <a:rPr lang="cs-CZ" sz="2800" b="1" baseline="-25000">
                  <a:solidFill>
                    <a:schemeClr val="accent2"/>
                  </a:solidFill>
                </a:rPr>
                <a:t>2</a:t>
              </a:r>
              <a:r>
                <a:rPr lang="cs-CZ" sz="2800" b="1">
                  <a:solidFill>
                    <a:schemeClr val="accent2"/>
                  </a:solidFill>
                </a:rPr>
                <a:t>0</a:t>
              </a:r>
            </a:p>
          </p:txBody>
        </p:sp>
      </p:grpSp>
      <p:sp>
        <p:nvSpPr>
          <p:cNvPr id="2" name="TextBox 1">
            <a:hlinkClick r:id="rId4" action="ppaction://hlinksldjump"/>
            <a:extLst>
              <a:ext uri="{FF2B5EF4-FFF2-40B4-BE49-F238E27FC236}">
                <a16:creationId xmlns:a16="http://schemas.microsoft.com/office/drawing/2014/main" id="{BC451FEB-B4AD-3A78-3D02-4AC05DE7CC57}"/>
              </a:ext>
            </a:extLst>
          </p:cNvPr>
          <p:cNvSpPr txBox="1"/>
          <p:nvPr/>
        </p:nvSpPr>
        <p:spPr>
          <a:xfrm>
            <a:off x="0" y="6506568"/>
            <a:ext cx="165942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Zpět na obsah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3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3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3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3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473" grpId="0" animBg="1"/>
      <p:bldP spid="130474" grpId="0" animBg="1"/>
      <p:bldP spid="130475" grpId="0" animBg="1"/>
      <p:bldP spid="130476" grpId="0" animBg="1"/>
      <p:bldP spid="130477" grpId="0" animBg="1"/>
      <p:bldP spid="130478" grpId="0" animBg="1"/>
      <p:bldP spid="130479" grpId="0" animBg="1"/>
      <p:bldP spid="130480" grpId="0" animBg="1"/>
      <p:bldP spid="130481" grpId="0" animBg="1"/>
      <p:bldP spid="130482" grpId="0" animBg="1"/>
      <p:bldP spid="130483" grpId="0" animBg="1"/>
      <p:bldP spid="130484" grpId="0" animBg="1"/>
      <p:bldP spid="130485" grpId="0" animBg="1"/>
      <p:bldP spid="130486" grpId="0" animBg="1"/>
      <p:bldP spid="130487" grpId="0" animBg="1"/>
      <p:bldP spid="130488" grpId="0" animBg="1"/>
      <p:bldP spid="130489" grpId="0" animBg="1"/>
      <p:bldP spid="130490" grpId="0" animBg="1"/>
      <p:bldP spid="130491" grpId="0" animBg="1"/>
      <p:bldP spid="130492" grpId="0" animBg="1"/>
      <p:bldP spid="1304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6311900" y="6096000"/>
            <a:ext cx="666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4400"/>
              <a:t> &lt;</a:t>
            </a:r>
            <a:endParaRPr lang="cs-CZ" sz="4400" baseline="-25000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6672264" y="3429001"/>
            <a:ext cx="3995737" cy="2663825"/>
          </a:xfrm>
          <a:prstGeom prst="rect">
            <a:avLst/>
          </a:prstGeom>
          <a:solidFill>
            <a:schemeClr val="accent1"/>
          </a:solidFill>
          <a:ln w="9525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44450"/>
            <a:ext cx="8229600" cy="1143000"/>
          </a:xfrm>
        </p:spPr>
        <p:txBody>
          <a:bodyPr/>
          <a:lstStyle/>
          <a:p>
            <a:pPr eaLnBrk="1" hangingPunct="1"/>
            <a:r>
              <a:rPr lang="cs-CZ"/>
              <a:t>Osmotický tlak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2711451" y="3429001"/>
            <a:ext cx="3960813" cy="2663825"/>
            <a:chOff x="748" y="2160"/>
            <a:chExt cx="2495" cy="1678"/>
          </a:xfrm>
        </p:grpSpPr>
        <p:grpSp>
          <p:nvGrpSpPr>
            <p:cNvPr id="74984" name="Group 6"/>
            <p:cNvGrpSpPr>
              <a:grpSpLocks/>
            </p:cNvGrpSpPr>
            <p:nvPr/>
          </p:nvGrpSpPr>
          <p:grpSpPr bwMode="auto">
            <a:xfrm>
              <a:off x="748" y="2160"/>
              <a:ext cx="2495" cy="1678"/>
              <a:chOff x="113" y="2160"/>
              <a:chExt cx="3130" cy="1678"/>
            </a:xfrm>
          </p:grpSpPr>
          <p:sp>
            <p:nvSpPr>
              <p:cNvPr id="75024" name="Rectangle 7"/>
              <p:cNvSpPr>
                <a:spLocks noChangeArrowheads="1"/>
              </p:cNvSpPr>
              <p:nvPr/>
            </p:nvSpPr>
            <p:spPr bwMode="auto">
              <a:xfrm>
                <a:off x="1292" y="2160"/>
                <a:ext cx="1951" cy="167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25" name="Rectangle 8"/>
              <p:cNvSpPr>
                <a:spLocks noChangeArrowheads="1"/>
              </p:cNvSpPr>
              <p:nvPr/>
            </p:nvSpPr>
            <p:spPr bwMode="auto">
              <a:xfrm>
                <a:off x="1065" y="2160"/>
                <a:ext cx="500" cy="167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26" name="Rectangle 9"/>
              <p:cNvSpPr>
                <a:spLocks noChangeArrowheads="1"/>
              </p:cNvSpPr>
              <p:nvPr/>
            </p:nvSpPr>
            <p:spPr bwMode="auto">
              <a:xfrm>
                <a:off x="113" y="2750"/>
                <a:ext cx="976" cy="45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4985" name="Oval 10"/>
            <p:cNvSpPr>
              <a:spLocks noChangeArrowheads="1"/>
            </p:cNvSpPr>
            <p:nvPr/>
          </p:nvSpPr>
          <p:spPr bwMode="auto">
            <a:xfrm>
              <a:off x="3005" y="2931"/>
              <a:ext cx="43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86" name="Oval 11"/>
            <p:cNvSpPr>
              <a:spLocks noChangeArrowheads="1"/>
            </p:cNvSpPr>
            <p:nvPr/>
          </p:nvSpPr>
          <p:spPr bwMode="auto">
            <a:xfrm>
              <a:off x="2741" y="243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87" name="Oval 12"/>
            <p:cNvSpPr>
              <a:spLocks noChangeArrowheads="1"/>
            </p:cNvSpPr>
            <p:nvPr/>
          </p:nvSpPr>
          <p:spPr bwMode="auto">
            <a:xfrm>
              <a:off x="1948" y="288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88" name="Oval 13"/>
            <p:cNvSpPr>
              <a:spLocks noChangeArrowheads="1"/>
            </p:cNvSpPr>
            <p:nvPr/>
          </p:nvSpPr>
          <p:spPr bwMode="auto">
            <a:xfrm>
              <a:off x="2122" y="30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89" name="Oval 14"/>
            <p:cNvSpPr>
              <a:spLocks noChangeArrowheads="1"/>
            </p:cNvSpPr>
            <p:nvPr/>
          </p:nvSpPr>
          <p:spPr bwMode="auto">
            <a:xfrm>
              <a:off x="2252" y="32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0" name="Oval 15"/>
            <p:cNvSpPr>
              <a:spLocks noChangeArrowheads="1"/>
            </p:cNvSpPr>
            <p:nvPr/>
          </p:nvSpPr>
          <p:spPr bwMode="auto">
            <a:xfrm>
              <a:off x="2947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1" name="Oval 16"/>
            <p:cNvSpPr>
              <a:spLocks noChangeArrowheads="1"/>
            </p:cNvSpPr>
            <p:nvPr/>
          </p:nvSpPr>
          <p:spPr bwMode="auto">
            <a:xfrm>
              <a:off x="2463" y="293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2" name="Oval 17"/>
            <p:cNvSpPr>
              <a:spLocks noChangeArrowheads="1"/>
            </p:cNvSpPr>
            <p:nvPr/>
          </p:nvSpPr>
          <p:spPr bwMode="auto">
            <a:xfrm>
              <a:off x="2555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3" name="Oval 18"/>
            <p:cNvSpPr>
              <a:spLocks noChangeArrowheads="1"/>
            </p:cNvSpPr>
            <p:nvPr/>
          </p:nvSpPr>
          <p:spPr bwMode="auto">
            <a:xfrm>
              <a:off x="2512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4" name="Oval 19"/>
            <p:cNvSpPr>
              <a:spLocks noChangeArrowheads="1"/>
            </p:cNvSpPr>
            <p:nvPr/>
          </p:nvSpPr>
          <p:spPr bwMode="auto">
            <a:xfrm>
              <a:off x="2382" y="234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5" name="Oval 20"/>
            <p:cNvSpPr>
              <a:spLocks noChangeArrowheads="1"/>
            </p:cNvSpPr>
            <p:nvPr/>
          </p:nvSpPr>
          <p:spPr bwMode="auto">
            <a:xfrm>
              <a:off x="2252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6" name="Oval 21"/>
            <p:cNvSpPr>
              <a:spLocks noChangeArrowheads="1"/>
            </p:cNvSpPr>
            <p:nvPr/>
          </p:nvSpPr>
          <p:spPr bwMode="auto">
            <a:xfrm>
              <a:off x="2122" y="261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7" name="Oval 22"/>
            <p:cNvSpPr>
              <a:spLocks noChangeArrowheads="1"/>
            </p:cNvSpPr>
            <p:nvPr/>
          </p:nvSpPr>
          <p:spPr bwMode="auto">
            <a:xfrm>
              <a:off x="2165" y="27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8" name="Oval 23"/>
            <p:cNvSpPr>
              <a:spLocks noChangeArrowheads="1"/>
            </p:cNvSpPr>
            <p:nvPr/>
          </p:nvSpPr>
          <p:spPr bwMode="auto">
            <a:xfrm>
              <a:off x="2339" y="27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99" name="Oval 24"/>
            <p:cNvSpPr>
              <a:spLocks noChangeArrowheads="1"/>
            </p:cNvSpPr>
            <p:nvPr/>
          </p:nvSpPr>
          <p:spPr bwMode="auto">
            <a:xfrm>
              <a:off x="2698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0" name="Oval 25"/>
            <p:cNvSpPr>
              <a:spLocks noChangeArrowheads="1"/>
            </p:cNvSpPr>
            <p:nvPr/>
          </p:nvSpPr>
          <p:spPr bwMode="auto">
            <a:xfrm>
              <a:off x="2424" y="31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1" name="Oval 26"/>
            <p:cNvSpPr>
              <a:spLocks noChangeArrowheads="1"/>
            </p:cNvSpPr>
            <p:nvPr/>
          </p:nvSpPr>
          <p:spPr bwMode="auto">
            <a:xfrm>
              <a:off x="2741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2" name="Oval 27"/>
            <p:cNvSpPr>
              <a:spLocks noChangeArrowheads="1"/>
            </p:cNvSpPr>
            <p:nvPr/>
          </p:nvSpPr>
          <p:spPr bwMode="auto">
            <a:xfrm>
              <a:off x="2730" y="315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3" name="Oval 28"/>
            <p:cNvSpPr>
              <a:spLocks noChangeArrowheads="1"/>
            </p:cNvSpPr>
            <p:nvPr/>
          </p:nvSpPr>
          <p:spPr bwMode="auto">
            <a:xfrm>
              <a:off x="2817" y="32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4" name="Oval 29"/>
            <p:cNvSpPr>
              <a:spLocks noChangeArrowheads="1"/>
            </p:cNvSpPr>
            <p:nvPr/>
          </p:nvSpPr>
          <p:spPr bwMode="auto">
            <a:xfrm>
              <a:off x="2336" y="356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5" name="Oval 30"/>
            <p:cNvSpPr>
              <a:spLocks noChangeArrowheads="1"/>
            </p:cNvSpPr>
            <p:nvPr/>
          </p:nvSpPr>
          <p:spPr bwMode="auto">
            <a:xfrm>
              <a:off x="2424" y="370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6" name="Oval 31"/>
            <p:cNvSpPr>
              <a:spLocks noChangeArrowheads="1"/>
            </p:cNvSpPr>
            <p:nvPr/>
          </p:nvSpPr>
          <p:spPr bwMode="auto">
            <a:xfrm>
              <a:off x="2599" y="370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7" name="Oval 32"/>
            <p:cNvSpPr>
              <a:spLocks noChangeArrowheads="1"/>
            </p:cNvSpPr>
            <p:nvPr/>
          </p:nvSpPr>
          <p:spPr bwMode="auto">
            <a:xfrm>
              <a:off x="2773" y="369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8" name="Oval 33"/>
            <p:cNvSpPr>
              <a:spLocks noChangeArrowheads="1"/>
            </p:cNvSpPr>
            <p:nvPr/>
          </p:nvSpPr>
          <p:spPr bwMode="auto">
            <a:xfrm>
              <a:off x="1882" y="343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09" name="Oval 34"/>
            <p:cNvSpPr>
              <a:spLocks noChangeArrowheads="1"/>
            </p:cNvSpPr>
            <p:nvPr/>
          </p:nvSpPr>
          <p:spPr bwMode="auto">
            <a:xfrm>
              <a:off x="3014" y="324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0" name="Oval 35"/>
            <p:cNvSpPr>
              <a:spLocks noChangeArrowheads="1"/>
            </p:cNvSpPr>
            <p:nvPr/>
          </p:nvSpPr>
          <p:spPr bwMode="auto">
            <a:xfrm>
              <a:off x="2512" y="33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1" name="Oval 36"/>
            <p:cNvSpPr>
              <a:spLocks noChangeArrowheads="1"/>
            </p:cNvSpPr>
            <p:nvPr/>
          </p:nvSpPr>
          <p:spPr bwMode="auto">
            <a:xfrm>
              <a:off x="1948" y="317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2" name="Oval 37"/>
            <p:cNvSpPr>
              <a:spLocks noChangeArrowheads="1"/>
            </p:cNvSpPr>
            <p:nvPr/>
          </p:nvSpPr>
          <p:spPr bwMode="auto">
            <a:xfrm>
              <a:off x="2165" y="343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3" name="Oval 38"/>
            <p:cNvSpPr>
              <a:spLocks noChangeArrowheads="1"/>
            </p:cNvSpPr>
            <p:nvPr/>
          </p:nvSpPr>
          <p:spPr bwMode="auto">
            <a:xfrm>
              <a:off x="2035" y="352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4" name="Oval 39"/>
            <p:cNvSpPr>
              <a:spLocks noChangeArrowheads="1"/>
            </p:cNvSpPr>
            <p:nvPr/>
          </p:nvSpPr>
          <p:spPr bwMode="auto">
            <a:xfrm>
              <a:off x="1948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5" name="Oval 40"/>
            <p:cNvSpPr>
              <a:spLocks noChangeArrowheads="1"/>
            </p:cNvSpPr>
            <p:nvPr/>
          </p:nvSpPr>
          <p:spPr bwMode="auto">
            <a:xfrm>
              <a:off x="2381" y="261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6" name="Oval 41"/>
            <p:cNvSpPr>
              <a:spLocks noChangeArrowheads="1"/>
            </p:cNvSpPr>
            <p:nvPr/>
          </p:nvSpPr>
          <p:spPr bwMode="auto">
            <a:xfrm>
              <a:off x="2109" y="365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7" name="Oval 42"/>
            <p:cNvSpPr>
              <a:spLocks noChangeArrowheads="1"/>
            </p:cNvSpPr>
            <p:nvPr/>
          </p:nvSpPr>
          <p:spPr bwMode="auto">
            <a:xfrm>
              <a:off x="2990" y="370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8" name="Oval 43"/>
            <p:cNvSpPr>
              <a:spLocks noChangeArrowheads="1"/>
            </p:cNvSpPr>
            <p:nvPr/>
          </p:nvSpPr>
          <p:spPr bwMode="auto">
            <a:xfrm>
              <a:off x="3103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19" name="Oval 44"/>
            <p:cNvSpPr>
              <a:spLocks noChangeArrowheads="1"/>
            </p:cNvSpPr>
            <p:nvPr/>
          </p:nvSpPr>
          <p:spPr bwMode="auto">
            <a:xfrm>
              <a:off x="2925" y="234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20" name="Oval 45"/>
            <p:cNvSpPr>
              <a:spLocks noChangeArrowheads="1"/>
            </p:cNvSpPr>
            <p:nvPr/>
          </p:nvSpPr>
          <p:spPr bwMode="auto">
            <a:xfrm>
              <a:off x="2922" y="252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21" name="Oval 46"/>
            <p:cNvSpPr>
              <a:spLocks noChangeArrowheads="1"/>
            </p:cNvSpPr>
            <p:nvPr/>
          </p:nvSpPr>
          <p:spPr bwMode="auto">
            <a:xfrm>
              <a:off x="3149" y="293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75022" name="Oval 47"/>
            <p:cNvSpPr>
              <a:spLocks noChangeArrowheads="1"/>
            </p:cNvSpPr>
            <p:nvPr/>
          </p:nvSpPr>
          <p:spPr bwMode="auto">
            <a:xfrm>
              <a:off x="2784" y="2886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023" name="Oval 48"/>
            <p:cNvSpPr>
              <a:spLocks noChangeArrowheads="1"/>
            </p:cNvSpPr>
            <p:nvPr/>
          </p:nvSpPr>
          <p:spPr bwMode="auto">
            <a:xfrm>
              <a:off x="2923" y="3113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1990725" y="3429001"/>
            <a:ext cx="4610100" cy="2663825"/>
            <a:chOff x="294" y="2160"/>
            <a:chExt cx="2904" cy="1678"/>
          </a:xfrm>
        </p:grpSpPr>
        <p:grpSp>
          <p:nvGrpSpPr>
            <p:cNvPr id="74942" name="Group 50"/>
            <p:cNvGrpSpPr>
              <a:grpSpLocks/>
            </p:cNvGrpSpPr>
            <p:nvPr/>
          </p:nvGrpSpPr>
          <p:grpSpPr bwMode="auto">
            <a:xfrm>
              <a:off x="294" y="2160"/>
              <a:ext cx="2904" cy="1678"/>
              <a:chOff x="294" y="2160"/>
              <a:chExt cx="2904" cy="1678"/>
            </a:xfrm>
          </p:grpSpPr>
          <p:sp>
            <p:nvSpPr>
              <p:cNvPr id="74981" name="Rectangle 51"/>
              <p:cNvSpPr>
                <a:spLocks noChangeArrowheads="1"/>
              </p:cNvSpPr>
              <p:nvPr/>
            </p:nvSpPr>
            <p:spPr bwMode="auto">
              <a:xfrm>
                <a:off x="1234" y="2160"/>
                <a:ext cx="1964" cy="167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982" name="Rectangle 52"/>
              <p:cNvSpPr>
                <a:spLocks noChangeArrowheads="1"/>
              </p:cNvSpPr>
              <p:nvPr/>
            </p:nvSpPr>
            <p:spPr bwMode="auto">
              <a:xfrm>
                <a:off x="1053" y="2160"/>
                <a:ext cx="398" cy="167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983" name="Rectangle 53"/>
              <p:cNvSpPr>
                <a:spLocks noChangeArrowheads="1"/>
              </p:cNvSpPr>
              <p:nvPr/>
            </p:nvSpPr>
            <p:spPr bwMode="auto">
              <a:xfrm>
                <a:off x="294" y="2750"/>
                <a:ext cx="778" cy="45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4943" name="Oval 54"/>
            <p:cNvSpPr>
              <a:spLocks noChangeArrowheads="1"/>
            </p:cNvSpPr>
            <p:nvPr/>
          </p:nvSpPr>
          <p:spPr bwMode="auto">
            <a:xfrm>
              <a:off x="2837" y="2931"/>
              <a:ext cx="43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4" name="Oval 55"/>
            <p:cNvSpPr>
              <a:spLocks noChangeArrowheads="1"/>
            </p:cNvSpPr>
            <p:nvPr/>
          </p:nvSpPr>
          <p:spPr bwMode="auto">
            <a:xfrm>
              <a:off x="2740" y="234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5" name="Oval 56"/>
            <p:cNvSpPr>
              <a:spLocks noChangeArrowheads="1"/>
            </p:cNvSpPr>
            <p:nvPr/>
          </p:nvSpPr>
          <p:spPr bwMode="auto">
            <a:xfrm>
              <a:off x="1585" y="288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6" name="Oval 57"/>
            <p:cNvSpPr>
              <a:spLocks noChangeArrowheads="1"/>
            </p:cNvSpPr>
            <p:nvPr/>
          </p:nvSpPr>
          <p:spPr bwMode="auto">
            <a:xfrm>
              <a:off x="1759" y="30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7" name="Oval 58"/>
            <p:cNvSpPr>
              <a:spLocks noChangeArrowheads="1"/>
            </p:cNvSpPr>
            <p:nvPr/>
          </p:nvSpPr>
          <p:spPr bwMode="auto">
            <a:xfrm>
              <a:off x="1889" y="32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8" name="Oval 59"/>
            <p:cNvSpPr>
              <a:spLocks noChangeArrowheads="1"/>
            </p:cNvSpPr>
            <p:nvPr/>
          </p:nvSpPr>
          <p:spPr bwMode="auto">
            <a:xfrm>
              <a:off x="2967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9" name="Oval 60"/>
            <p:cNvSpPr>
              <a:spLocks noChangeArrowheads="1"/>
            </p:cNvSpPr>
            <p:nvPr/>
          </p:nvSpPr>
          <p:spPr bwMode="auto">
            <a:xfrm>
              <a:off x="2100" y="293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0" name="Oval 61"/>
            <p:cNvSpPr>
              <a:spLocks noChangeArrowheads="1"/>
            </p:cNvSpPr>
            <p:nvPr/>
          </p:nvSpPr>
          <p:spPr bwMode="auto">
            <a:xfrm>
              <a:off x="2192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1" name="Oval 62"/>
            <p:cNvSpPr>
              <a:spLocks noChangeArrowheads="1"/>
            </p:cNvSpPr>
            <p:nvPr/>
          </p:nvSpPr>
          <p:spPr bwMode="auto">
            <a:xfrm>
              <a:off x="2423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2" name="Oval 63"/>
            <p:cNvSpPr>
              <a:spLocks noChangeArrowheads="1"/>
            </p:cNvSpPr>
            <p:nvPr/>
          </p:nvSpPr>
          <p:spPr bwMode="auto">
            <a:xfrm>
              <a:off x="2019" y="234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3" name="Oval 64"/>
            <p:cNvSpPr>
              <a:spLocks noChangeArrowheads="1"/>
            </p:cNvSpPr>
            <p:nvPr/>
          </p:nvSpPr>
          <p:spPr bwMode="auto">
            <a:xfrm>
              <a:off x="1791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4" name="Oval 65"/>
            <p:cNvSpPr>
              <a:spLocks noChangeArrowheads="1"/>
            </p:cNvSpPr>
            <p:nvPr/>
          </p:nvSpPr>
          <p:spPr bwMode="auto">
            <a:xfrm>
              <a:off x="1759" y="261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5" name="Oval 66"/>
            <p:cNvSpPr>
              <a:spLocks noChangeArrowheads="1"/>
            </p:cNvSpPr>
            <p:nvPr/>
          </p:nvSpPr>
          <p:spPr bwMode="auto">
            <a:xfrm>
              <a:off x="1802" y="288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6" name="Oval 67"/>
            <p:cNvSpPr>
              <a:spLocks noChangeArrowheads="1"/>
            </p:cNvSpPr>
            <p:nvPr/>
          </p:nvSpPr>
          <p:spPr bwMode="auto">
            <a:xfrm>
              <a:off x="1976" y="27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7" name="Oval 68"/>
            <p:cNvSpPr>
              <a:spLocks noChangeArrowheads="1"/>
            </p:cNvSpPr>
            <p:nvPr/>
          </p:nvSpPr>
          <p:spPr bwMode="auto">
            <a:xfrm>
              <a:off x="2335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8" name="Oval 69"/>
            <p:cNvSpPr>
              <a:spLocks noChangeArrowheads="1"/>
            </p:cNvSpPr>
            <p:nvPr/>
          </p:nvSpPr>
          <p:spPr bwMode="auto">
            <a:xfrm>
              <a:off x="2061" y="31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59" name="Oval 70"/>
            <p:cNvSpPr>
              <a:spLocks noChangeArrowheads="1"/>
            </p:cNvSpPr>
            <p:nvPr/>
          </p:nvSpPr>
          <p:spPr bwMode="auto">
            <a:xfrm>
              <a:off x="2378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0" name="Oval 71"/>
            <p:cNvSpPr>
              <a:spLocks noChangeArrowheads="1"/>
            </p:cNvSpPr>
            <p:nvPr/>
          </p:nvSpPr>
          <p:spPr bwMode="auto">
            <a:xfrm>
              <a:off x="2367" y="315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1" name="Oval 72"/>
            <p:cNvSpPr>
              <a:spLocks noChangeArrowheads="1"/>
            </p:cNvSpPr>
            <p:nvPr/>
          </p:nvSpPr>
          <p:spPr bwMode="auto">
            <a:xfrm>
              <a:off x="2454" y="32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2" name="Oval 73"/>
            <p:cNvSpPr>
              <a:spLocks noChangeArrowheads="1"/>
            </p:cNvSpPr>
            <p:nvPr/>
          </p:nvSpPr>
          <p:spPr bwMode="auto">
            <a:xfrm>
              <a:off x="1973" y="343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3" name="Oval 74"/>
            <p:cNvSpPr>
              <a:spLocks noChangeArrowheads="1"/>
            </p:cNvSpPr>
            <p:nvPr/>
          </p:nvSpPr>
          <p:spPr bwMode="auto">
            <a:xfrm>
              <a:off x="2061" y="361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4" name="Oval 75"/>
            <p:cNvSpPr>
              <a:spLocks noChangeArrowheads="1"/>
            </p:cNvSpPr>
            <p:nvPr/>
          </p:nvSpPr>
          <p:spPr bwMode="auto">
            <a:xfrm>
              <a:off x="2236" y="370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5" name="Oval 76"/>
            <p:cNvSpPr>
              <a:spLocks noChangeArrowheads="1"/>
            </p:cNvSpPr>
            <p:nvPr/>
          </p:nvSpPr>
          <p:spPr bwMode="auto">
            <a:xfrm>
              <a:off x="2410" y="369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6" name="Oval 77"/>
            <p:cNvSpPr>
              <a:spLocks noChangeArrowheads="1"/>
            </p:cNvSpPr>
            <p:nvPr/>
          </p:nvSpPr>
          <p:spPr bwMode="auto">
            <a:xfrm>
              <a:off x="1519" y="343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7" name="Oval 78"/>
            <p:cNvSpPr>
              <a:spLocks noChangeArrowheads="1"/>
            </p:cNvSpPr>
            <p:nvPr/>
          </p:nvSpPr>
          <p:spPr bwMode="auto">
            <a:xfrm>
              <a:off x="3012" y="324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8" name="Oval 79"/>
            <p:cNvSpPr>
              <a:spLocks noChangeArrowheads="1"/>
            </p:cNvSpPr>
            <p:nvPr/>
          </p:nvSpPr>
          <p:spPr bwMode="auto">
            <a:xfrm>
              <a:off x="2241" y="33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69" name="Oval 80"/>
            <p:cNvSpPr>
              <a:spLocks noChangeArrowheads="1"/>
            </p:cNvSpPr>
            <p:nvPr/>
          </p:nvSpPr>
          <p:spPr bwMode="auto">
            <a:xfrm>
              <a:off x="1585" y="317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0" name="Oval 81"/>
            <p:cNvSpPr>
              <a:spLocks noChangeArrowheads="1"/>
            </p:cNvSpPr>
            <p:nvPr/>
          </p:nvSpPr>
          <p:spPr bwMode="auto">
            <a:xfrm>
              <a:off x="1802" y="343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1" name="Oval 82"/>
            <p:cNvSpPr>
              <a:spLocks noChangeArrowheads="1"/>
            </p:cNvSpPr>
            <p:nvPr/>
          </p:nvSpPr>
          <p:spPr bwMode="auto">
            <a:xfrm>
              <a:off x="1610" y="352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2" name="Oval 83"/>
            <p:cNvSpPr>
              <a:spLocks noChangeArrowheads="1"/>
            </p:cNvSpPr>
            <p:nvPr/>
          </p:nvSpPr>
          <p:spPr bwMode="auto">
            <a:xfrm>
              <a:off x="1585" y="243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3" name="Oval 84"/>
            <p:cNvSpPr>
              <a:spLocks noChangeArrowheads="1"/>
            </p:cNvSpPr>
            <p:nvPr/>
          </p:nvSpPr>
          <p:spPr bwMode="auto">
            <a:xfrm>
              <a:off x="2105" y="261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4" name="Oval 85"/>
            <p:cNvSpPr>
              <a:spLocks noChangeArrowheads="1"/>
            </p:cNvSpPr>
            <p:nvPr/>
          </p:nvSpPr>
          <p:spPr bwMode="auto">
            <a:xfrm>
              <a:off x="1746" y="365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5" name="Oval 86"/>
            <p:cNvSpPr>
              <a:spLocks noChangeArrowheads="1"/>
            </p:cNvSpPr>
            <p:nvPr/>
          </p:nvSpPr>
          <p:spPr bwMode="auto">
            <a:xfrm>
              <a:off x="2627" y="370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6" name="Oval 87"/>
            <p:cNvSpPr>
              <a:spLocks noChangeArrowheads="1"/>
            </p:cNvSpPr>
            <p:nvPr/>
          </p:nvSpPr>
          <p:spPr bwMode="auto">
            <a:xfrm>
              <a:off x="2876" y="270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7" name="Oval 88"/>
            <p:cNvSpPr>
              <a:spLocks noChangeArrowheads="1"/>
            </p:cNvSpPr>
            <p:nvPr/>
          </p:nvSpPr>
          <p:spPr bwMode="auto">
            <a:xfrm>
              <a:off x="2562" y="261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8" name="Oval 89"/>
            <p:cNvSpPr>
              <a:spLocks noChangeArrowheads="1"/>
            </p:cNvSpPr>
            <p:nvPr/>
          </p:nvSpPr>
          <p:spPr bwMode="auto">
            <a:xfrm>
              <a:off x="2971" y="252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79" name="Oval 90"/>
            <p:cNvSpPr>
              <a:spLocks noChangeArrowheads="1"/>
            </p:cNvSpPr>
            <p:nvPr/>
          </p:nvSpPr>
          <p:spPr bwMode="auto">
            <a:xfrm>
              <a:off x="2511" y="2886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80" name="Oval 91"/>
            <p:cNvSpPr>
              <a:spLocks noChangeArrowheads="1"/>
            </p:cNvSpPr>
            <p:nvPr/>
          </p:nvSpPr>
          <p:spPr bwMode="auto">
            <a:xfrm>
              <a:off x="2693" y="3113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759" name="Rectangle 92"/>
          <p:cNvSpPr>
            <a:spLocks noChangeArrowheads="1"/>
          </p:cNvSpPr>
          <p:nvPr/>
        </p:nvSpPr>
        <p:spPr bwMode="auto">
          <a:xfrm>
            <a:off x="1487487" y="4365626"/>
            <a:ext cx="1235076" cy="720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2692401" y="3429001"/>
            <a:ext cx="3908425" cy="2663825"/>
            <a:chOff x="736" y="2160"/>
            <a:chExt cx="2462" cy="1678"/>
          </a:xfrm>
        </p:grpSpPr>
        <p:sp>
          <p:nvSpPr>
            <p:cNvPr id="74901" name="Rectangle 94"/>
            <p:cNvSpPr>
              <a:spLocks noChangeArrowheads="1"/>
            </p:cNvSpPr>
            <p:nvPr/>
          </p:nvSpPr>
          <p:spPr bwMode="auto">
            <a:xfrm>
              <a:off x="917" y="2160"/>
              <a:ext cx="2281" cy="167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2" name="Rectangle 95"/>
            <p:cNvSpPr>
              <a:spLocks noChangeArrowheads="1"/>
            </p:cNvSpPr>
            <p:nvPr/>
          </p:nvSpPr>
          <p:spPr bwMode="auto">
            <a:xfrm>
              <a:off x="736" y="2160"/>
              <a:ext cx="398" cy="167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3" name="Oval 96"/>
            <p:cNvSpPr>
              <a:spLocks noChangeArrowheads="1"/>
            </p:cNvSpPr>
            <p:nvPr/>
          </p:nvSpPr>
          <p:spPr bwMode="auto">
            <a:xfrm>
              <a:off x="2801" y="2885"/>
              <a:ext cx="43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4" name="Oval 97"/>
            <p:cNvSpPr>
              <a:spLocks noChangeArrowheads="1"/>
            </p:cNvSpPr>
            <p:nvPr/>
          </p:nvSpPr>
          <p:spPr bwMode="auto">
            <a:xfrm>
              <a:off x="2537" y="238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5" name="Oval 98"/>
            <p:cNvSpPr>
              <a:spLocks noChangeArrowheads="1"/>
            </p:cNvSpPr>
            <p:nvPr/>
          </p:nvSpPr>
          <p:spPr bwMode="auto">
            <a:xfrm>
              <a:off x="1472" y="30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6" name="Oval 99"/>
            <p:cNvSpPr>
              <a:spLocks noChangeArrowheads="1"/>
            </p:cNvSpPr>
            <p:nvPr/>
          </p:nvSpPr>
          <p:spPr bwMode="auto">
            <a:xfrm>
              <a:off x="1782" y="320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7" name="Oval 100"/>
            <p:cNvSpPr>
              <a:spLocks noChangeArrowheads="1"/>
            </p:cNvSpPr>
            <p:nvPr/>
          </p:nvSpPr>
          <p:spPr bwMode="auto">
            <a:xfrm>
              <a:off x="2048" y="31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8" name="Oval 101"/>
            <p:cNvSpPr>
              <a:spLocks noChangeArrowheads="1"/>
            </p:cNvSpPr>
            <p:nvPr/>
          </p:nvSpPr>
          <p:spPr bwMode="auto">
            <a:xfrm>
              <a:off x="2743" y="347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9" name="Oval 102"/>
            <p:cNvSpPr>
              <a:spLocks noChangeArrowheads="1"/>
            </p:cNvSpPr>
            <p:nvPr/>
          </p:nvSpPr>
          <p:spPr bwMode="auto">
            <a:xfrm>
              <a:off x="2259" y="28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0" name="Oval 103"/>
            <p:cNvSpPr>
              <a:spLocks noChangeArrowheads="1"/>
            </p:cNvSpPr>
            <p:nvPr/>
          </p:nvSpPr>
          <p:spPr bwMode="auto">
            <a:xfrm>
              <a:off x="2351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1" name="Oval 104"/>
            <p:cNvSpPr>
              <a:spLocks noChangeArrowheads="1"/>
            </p:cNvSpPr>
            <p:nvPr/>
          </p:nvSpPr>
          <p:spPr bwMode="auto">
            <a:xfrm>
              <a:off x="2308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2" name="Oval 105"/>
            <p:cNvSpPr>
              <a:spLocks noChangeArrowheads="1"/>
            </p:cNvSpPr>
            <p:nvPr/>
          </p:nvSpPr>
          <p:spPr bwMode="auto">
            <a:xfrm>
              <a:off x="2178" y="229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3" name="Oval 106"/>
            <p:cNvSpPr>
              <a:spLocks noChangeArrowheads="1"/>
            </p:cNvSpPr>
            <p:nvPr/>
          </p:nvSpPr>
          <p:spPr bwMode="auto">
            <a:xfrm>
              <a:off x="2062" y="25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4" name="Oval 107"/>
            <p:cNvSpPr>
              <a:spLocks noChangeArrowheads="1"/>
            </p:cNvSpPr>
            <p:nvPr/>
          </p:nvSpPr>
          <p:spPr bwMode="auto">
            <a:xfrm>
              <a:off x="1782" y="284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5" name="Oval 108"/>
            <p:cNvSpPr>
              <a:spLocks noChangeArrowheads="1"/>
            </p:cNvSpPr>
            <p:nvPr/>
          </p:nvSpPr>
          <p:spPr bwMode="auto">
            <a:xfrm>
              <a:off x="1608" y="293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6" name="Oval 109"/>
            <p:cNvSpPr>
              <a:spLocks noChangeArrowheads="1"/>
            </p:cNvSpPr>
            <p:nvPr/>
          </p:nvSpPr>
          <p:spPr bwMode="auto">
            <a:xfrm>
              <a:off x="2135" y="284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7" name="Oval 110"/>
            <p:cNvSpPr>
              <a:spLocks noChangeArrowheads="1"/>
            </p:cNvSpPr>
            <p:nvPr/>
          </p:nvSpPr>
          <p:spPr bwMode="auto">
            <a:xfrm>
              <a:off x="2494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8" name="Oval 111"/>
            <p:cNvSpPr>
              <a:spLocks noChangeArrowheads="1"/>
            </p:cNvSpPr>
            <p:nvPr/>
          </p:nvSpPr>
          <p:spPr bwMode="auto">
            <a:xfrm>
              <a:off x="2220" y="311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19" name="Oval 112"/>
            <p:cNvSpPr>
              <a:spLocks noChangeArrowheads="1"/>
            </p:cNvSpPr>
            <p:nvPr/>
          </p:nvSpPr>
          <p:spPr bwMode="auto">
            <a:xfrm>
              <a:off x="2537" y="347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0" name="Oval 113"/>
            <p:cNvSpPr>
              <a:spLocks noChangeArrowheads="1"/>
            </p:cNvSpPr>
            <p:nvPr/>
          </p:nvSpPr>
          <p:spPr bwMode="auto">
            <a:xfrm>
              <a:off x="2526" y="311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1" name="Oval 114"/>
            <p:cNvSpPr>
              <a:spLocks noChangeArrowheads="1"/>
            </p:cNvSpPr>
            <p:nvPr/>
          </p:nvSpPr>
          <p:spPr bwMode="auto">
            <a:xfrm>
              <a:off x="2613" y="324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2" name="Oval 115"/>
            <p:cNvSpPr>
              <a:spLocks noChangeArrowheads="1"/>
            </p:cNvSpPr>
            <p:nvPr/>
          </p:nvSpPr>
          <p:spPr bwMode="auto">
            <a:xfrm>
              <a:off x="2132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3" name="Oval 116"/>
            <p:cNvSpPr>
              <a:spLocks noChangeArrowheads="1"/>
            </p:cNvSpPr>
            <p:nvPr/>
          </p:nvSpPr>
          <p:spPr bwMode="auto">
            <a:xfrm>
              <a:off x="2424" y="365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4" name="Oval 117"/>
            <p:cNvSpPr>
              <a:spLocks noChangeArrowheads="1"/>
            </p:cNvSpPr>
            <p:nvPr/>
          </p:nvSpPr>
          <p:spPr bwMode="auto">
            <a:xfrm>
              <a:off x="2599" y="365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5" name="Oval 118"/>
            <p:cNvSpPr>
              <a:spLocks noChangeArrowheads="1"/>
            </p:cNvSpPr>
            <p:nvPr/>
          </p:nvSpPr>
          <p:spPr bwMode="auto">
            <a:xfrm>
              <a:off x="2738" y="365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6" name="Oval 119"/>
            <p:cNvSpPr>
              <a:spLocks noChangeArrowheads="1"/>
            </p:cNvSpPr>
            <p:nvPr/>
          </p:nvSpPr>
          <p:spPr bwMode="auto">
            <a:xfrm>
              <a:off x="1423" y="338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7" name="Oval 120"/>
            <p:cNvSpPr>
              <a:spLocks noChangeArrowheads="1"/>
            </p:cNvSpPr>
            <p:nvPr/>
          </p:nvSpPr>
          <p:spPr bwMode="auto">
            <a:xfrm>
              <a:off x="2810" y="329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8" name="Oval 121"/>
            <p:cNvSpPr>
              <a:spLocks noChangeArrowheads="1"/>
            </p:cNvSpPr>
            <p:nvPr/>
          </p:nvSpPr>
          <p:spPr bwMode="auto">
            <a:xfrm>
              <a:off x="2308" y="333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29" name="Oval 122"/>
            <p:cNvSpPr>
              <a:spLocks noChangeArrowheads="1"/>
            </p:cNvSpPr>
            <p:nvPr/>
          </p:nvSpPr>
          <p:spPr bwMode="auto">
            <a:xfrm>
              <a:off x="1290" y="28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0" name="Oval 123"/>
            <p:cNvSpPr>
              <a:spLocks noChangeArrowheads="1"/>
            </p:cNvSpPr>
            <p:nvPr/>
          </p:nvSpPr>
          <p:spPr bwMode="auto">
            <a:xfrm>
              <a:off x="1961" y="33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1" name="Oval 124"/>
            <p:cNvSpPr>
              <a:spLocks noChangeArrowheads="1"/>
            </p:cNvSpPr>
            <p:nvPr/>
          </p:nvSpPr>
          <p:spPr bwMode="auto">
            <a:xfrm>
              <a:off x="1200" y="352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2" name="Oval 125"/>
            <p:cNvSpPr>
              <a:spLocks noChangeArrowheads="1"/>
            </p:cNvSpPr>
            <p:nvPr/>
          </p:nvSpPr>
          <p:spPr bwMode="auto">
            <a:xfrm>
              <a:off x="1744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3" name="Oval 126"/>
            <p:cNvSpPr>
              <a:spLocks noChangeArrowheads="1"/>
            </p:cNvSpPr>
            <p:nvPr/>
          </p:nvSpPr>
          <p:spPr bwMode="auto">
            <a:xfrm>
              <a:off x="2177" y="25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4" name="Oval 127"/>
            <p:cNvSpPr>
              <a:spLocks noChangeArrowheads="1"/>
            </p:cNvSpPr>
            <p:nvPr/>
          </p:nvSpPr>
          <p:spPr bwMode="auto">
            <a:xfrm>
              <a:off x="1905" y="361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5" name="Oval 128"/>
            <p:cNvSpPr>
              <a:spLocks noChangeArrowheads="1"/>
            </p:cNvSpPr>
            <p:nvPr/>
          </p:nvSpPr>
          <p:spPr bwMode="auto">
            <a:xfrm>
              <a:off x="2990" y="365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6" name="Oval 129"/>
            <p:cNvSpPr>
              <a:spLocks noChangeArrowheads="1"/>
            </p:cNvSpPr>
            <p:nvPr/>
          </p:nvSpPr>
          <p:spPr bwMode="auto">
            <a:xfrm>
              <a:off x="3103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7" name="Oval 130"/>
            <p:cNvSpPr>
              <a:spLocks noChangeArrowheads="1"/>
            </p:cNvSpPr>
            <p:nvPr/>
          </p:nvSpPr>
          <p:spPr bwMode="auto">
            <a:xfrm>
              <a:off x="2721" y="247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8" name="Oval 131"/>
            <p:cNvSpPr>
              <a:spLocks noChangeArrowheads="1"/>
            </p:cNvSpPr>
            <p:nvPr/>
          </p:nvSpPr>
          <p:spPr bwMode="auto">
            <a:xfrm>
              <a:off x="2718" y="265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39" name="Oval 132"/>
            <p:cNvSpPr>
              <a:spLocks noChangeArrowheads="1"/>
            </p:cNvSpPr>
            <p:nvPr/>
          </p:nvSpPr>
          <p:spPr bwMode="auto">
            <a:xfrm>
              <a:off x="3149" y="288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74940" name="Oval 133"/>
            <p:cNvSpPr>
              <a:spLocks noChangeArrowheads="1"/>
            </p:cNvSpPr>
            <p:nvPr/>
          </p:nvSpPr>
          <p:spPr bwMode="auto">
            <a:xfrm>
              <a:off x="2691" y="2839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41" name="Oval 134"/>
            <p:cNvSpPr>
              <a:spLocks noChangeArrowheads="1"/>
            </p:cNvSpPr>
            <p:nvPr/>
          </p:nvSpPr>
          <p:spPr bwMode="auto">
            <a:xfrm>
              <a:off x="3008" y="3067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35"/>
          <p:cNvGrpSpPr>
            <a:grpSpLocks/>
          </p:cNvGrpSpPr>
          <p:nvPr/>
        </p:nvGrpSpPr>
        <p:grpSpPr bwMode="auto">
          <a:xfrm>
            <a:off x="695325" y="3429001"/>
            <a:ext cx="5976938" cy="2663825"/>
            <a:chOff x="-567" y="2160"/>
            <a:chExt cx="3765" cy="1678"/>
          </a:xfrm>
        </p:grpSpPr>
        <p:sp>
          <p:nvSpPr>
            <p:cNvPr id="74859" name="Rectangle 136"/>
            <p:cNvSpPr>
              <a:spLocks noChangeArrowheads="1"/>
            </p:cNvSpPr>
            <p:nvPr/>
          </p:nvSpPr>
          <p:spPr bwMode="auto">
            <a:xfrm>
              <a:off x="-567" y="2750"/>
              <a:ext cx="778" cy="4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0" name="Rectangle 137"/>
            <p:cNvSpPr>
              <a:spLocks noChangeArrowheads="1"/>
            </p:cNvSpPr>
            <p:nvPr/>
          </p:nvSpPr>
          <p:spPr bwMode="auto">
            <a:xfrm>
              <a:off x="327" y="2160"/>
              <a:ext cx="2871" cy="167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1" name="Rectangle 138"/>
            <p:cNvSpPr>
              <a:spLocks noChangeArrowheads="1"/>
            </p:cNvSpPr>
            <p:nvPr/>
          </p:nvSpPr>
          <p:spPr bwMode="auto">
            <a:xfrm>
              <a:off x="146" y="2160"/>
              <a:ext cx="398" cy="167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2" name="Oval 139"/>
            <p:cNvSpPr>
              <a:spLocks noChangeArrowheads="1"/>
            </p:cNvSpPr>
            <p:nvPr/>
          </p:nvSpPr>
          <p:spPr bwMode="auto">
            <a:xfrm>
              <a:off x="2928" y="3521"/>
              <a:ext cx="43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3" name="Oval 140"/>
            <p:cNvSpPr>
              <a:spLocks noChangeArrowheads="1"/>
            </p:cNvSpPr>
            <p:nvPr/>
          </p:nvSpPr>
          <p:spPr bwMode="auto">
            <a:xfrm>
              <a:off x="2221" y="229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4" name="Oval 141"/>
            <p:cNvSpPr>
              <a:spLocks noChangeArrowheads="1"/>
            </p:cNvSpPr>
            <p:nvPr/>
          </p:nvSpPr>
          <p:spPr bwMode="auto">
            <a:xfrm>
              <a:off x="793" y="324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5" name="Oval 142"/>
            <p:cNvSpPr>
              <a:spLocks noChangeArrowheads="1"/>
            </p:cNvSpPr>
            <p:nvPr/>
          </p:nvSpPr>
          <p:spPr bwMode="auto">
            <a:xfrm>
              <a:off x="1292" y="361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6" name="Oval 143"/>
            <p:cNvSpPr>
              <a:spLocks noChangeArrowheads="1"/>
            </p:cNvSpPr>
            <p:nvPr/>
          </p:nvSpPr>
          <p:spPr bwMode="auto">
            <a:xfrm>
              <a:off x="1338" y="31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7" name="Oval 144"/>
            <p:cNvSpPr>
              <a:spLocks noChangeArrowheads="1"/>
            </p:cNvSpPr>
            <p:nvPr/>
          </p:nvSpPr>
          <p:spPr bwMode="auto">
            <a:xfrm>
              <a:off x="1111" y="279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8" name="Oval 145"/>
            <p:cNvSpPr>
              <a:spLocks noChangeArrowheads="1"/>
            </p:cNvSpPr>
            <p:nvPr/>
          </p:nvSpPr>
          <p:spPr bwMode="auto">
            <a:xfrm>
              <a:off x="1837" y="28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69" name="Oval 146"/>
            <p:cNvSpPr>
              <a:spLocks noChangeArrowheads="1"/>
            </p:cNvSpPr>
            <p:nvPr/>
          </p:nvSpPr>
          <p:spPr bwMode="auto">
            <a:xfrm>
              <a:off x="2035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0" name="Oval 147"/>
            <p:cNvSpPr>
              <a:spLocks noChangeArrowheads="1"/>
            </p:cNvSpPr>
            <p:nvPr/>
          </p:nvSpPr>
          <p:spPr bwMode="auto">
            <a:xfrm>
              <a:off x="1992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1" name="Oval 148"/>
            <p:cNvSpPr>
              <a:spLocks noChangeArrowheads="1"/>
            </p:cNvSpPr>
            <p:nvPr/>
          </p:nvSpPr>
          <p:spPr bwMode="auto">
            <a:xfrm>
              <a:off x="975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2" name="Oval 149"/>
            <p:cNvSpPr>
              <a:spLocks noChangeArrowheads="1"/>
            </p:cNvSpPr>
            <p:nvPr/>
          </p:nvSpPr>
          <p:spPr bwMode="auto">
            <a:xfrm>
              <a:off x="1292" y="252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3" name="Oval 150"/>
            <p:cNvSpPr>
              <a:spLocks noChangeArrowheads="1"/>
            </p:cNvSpPr>
            <p:nvPr/>
          </p:nvSpPr>
          <p:spPr bwMode="auto">
            <a:xfrm>
              <a:off x="881" y="302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4" name="Oval 151"/>
            <p:cNvSpPr>
              <a:spLocks noChangeArrowheads="1"/>
            </p:cNvSpPr>
            <p:nvPr/>
          </p:nvSpPr>
          <p:spPr bwMode="auto">
            <a:xfrm>
              <a:off x="567" y="25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5" name="Oval 152"/>
            <p:cNvSpPr>
              <a:spLocks noChangeArrowheads="1"/>
            </p:cNvSpPr>
            <p:nvPr/>
          </p:nvSpPr>
          <p:spPr bwMode="auto">
            <a:xfrm>
              <a:off x="1474" y="284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6" name="Oval 153"/>
            <p:cNvSpPr>
              <a:spLocks noChangeArrowheads="1"/>
            </p:cNvSpPr>
            <p:nvPr/>
          </p:nvSpPr>
          <p:spPr bwMode="auto">
            <a:xfrm>
              <a:off x="2468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7" name="Oval 154"/>
            <p:cNvSpPr>
              <a:spLocks noChangeArrowheads="1"/>
            </p:cNvSpPr>
            <p:nvPr/>
          </p:nvSpPr>
          <p:spPr bwMode="auto">
            <a:xfrm>
              <a:off x="1904" y="311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8" name="Oval 155"/>
            <p:cNvSpPr>
              <a:spLocks noChangeArrowheads="1"/>
            </p:cNvSpPr>
            <p:nvPr/>
          </p:nvSpPr>
          <p:spPr bwMode="auto">
            <a:xfrm>
              <a:off x="2221" y="347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79" name="Oval 156"/>
            <p:cNvSpPr>
              <a:spLocks noChangeArrowheads="1"/>
            </p:cNvSpPr>
            <p:nvPr/>
          </p:nvSpPr>
          <p:spPr bwMode="auto">
            <a:xfrm>
              <a:off x="748" y="365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0" name="Oval 157"/>
            <p:cNvSpPr>
              <a:spLocks noChangeArrowheads="1"/>
            </p:cNvSpPr>
            <p:nvPr/>
          </p:nvSpPr>
          <p:spPr bwMode="auto">
            <a:xfrm>
              <a:off x="2297" y="324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1" name="Oval 158"/>
            <p:cNvSpPr>
              <a:spLocks noChangeArrowheads="1"/>
            </p:cNvSpPr>
            <p:nvPr/>
          </p:nvSpPr>
          <p:spPr bwMode="auto">
            <a:xfrm>
              <a:off x="1816" y="352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2" name="Oval 159"/>
            <p:cNvSpPr>
              <a:spLocks noChangeArrowheads="1"/>
            </p:cNvSpPr>
            <p:nvPr/>
          </p:nvSpPr>
          <p:spPr bwMode="auto">
            <a:xfrm>
              <a:off x="2108" y="3656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3" name="Oval 160"/>
            <p:cNvSpPr>
              <a:spLocks noChangeArrowheads="1"/>
            </p:cNvSpPr>
            <p:nvPr/>
          </p:nvSpPr>
          <p:spPr bwMode="auto">
            <a:xfrm>
              <a:off x="2513" y="333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4" name="Oval 161"/>
            <p:cNvSpPr>
              <a:spLocks noChangeArrowheads="1"/>
            </p:cNvSpPr>
            <p:nvPr/>
          </p:nvSpPr>
          <p:spPr bwMode="auto">
            <a:xfrm>
              <a:off x="2422" y="365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5" name="Oval 162"/>
            <p:cNvSpPr>
              <a:spLocks noChangeArrowheads="1"/>
            </p:cNvSpPr>
            <p:nvPr/>
          </p:nvSpPr>
          <p:spPr bwMode="auto">
            <a:xfrm>
              <a:off x="1107" y="3384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6" name="Oval 163"/>
            <p:cNvSpPr>
              <a:spLocks noChangeArrowheads="1"/>
            </p:cNvSpPr>
            <p:nvPr/>
          </p:nvSpPr>
          <p:spPr bwMode="auto">
            <a:xfrm>
              <a:off x="2922" y="3293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7" name="Oval 164"/>
            <p:cNvSpPr>
              <a:spLocks noChangeArrowheads="1"/>
            </p:cNvSpPr>
            <p:nvPr/>
          </p:nvSpPr>
          <p:spPr bwMode="auto">
            <a:xfrm>
              <a:off x="1992" y="333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8" name="Oval 165"/>
            <p:cNvSpPr>
              <a:spLocks noChangeArrowheads="1"/>
            </p:cNvSpPr>
            <p:nvPr/>
          </p:nvSpPr>
          <p:spPr bwMode="auto">
            <a:xfrm>
              <a:off x="703" y="28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89" name="Oval 166"/>
            <p:cNvSpPr>
              <a:spLocks noChangeArrowheads="1"/>
            </p:cNvSpPr>
            <p:nvPr/>
          </p:nvSpPr>
          <p:spPr bwMode="auto">
            <a:xfrm>
              <a:off x="1645" y="3385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0" name="Oval 167"/>
            <p:cNvSpPr>
              <a:spLocks noChangeArrowheads="1"/>
            </p:cNvSpPr>
            <p:nvPr/>
          </p:nvSpPr>
          <p:spPr bwMode="auto">
            <a:xfrm>
              <a:off x="884" y="3520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1" name="Oval 168"/>
            <p:cNvSpPr>
              <a:spLocks noChangeArrowheads="1"/>
            </p:cNvSpPr>
            <p:nvPr/>
          </p:nvSpPr>
          <p:spPr bwMode="auto">
            <a:xfrm>
              <a:off x="1428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2" name="Oval 169"/>
            <p:cNvSpPr>
              <a:spLocks noChangeArrowheads="1"/>
            </p:cNvSpPr>
            <p:nvPr/>
          </p:nvSpPr>
          <p:spPr bwMode="auto">
            <a:xfrm>
              <a:off x="1861" y="2568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3" name="Oval 170"/>
            <p:cNvSpPr>
              <a:spLocks noChangeArrowheads="1"/>
            </p:cNvSpPr>
            <p:nvPr/>
          </p:nvSpPr>
          <p:spPr bwMode="auto">
            <a:xfrm>
              <a:off x="1589" y="3611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4" name="Oval 171"/>
            <p:cNvSpPr>
              <a:spLocks noChangeArrowheads="1"/>
            </p:cNvSpPr>
            <p:nvPr/>
          </p:nvSpPr>
          <p:spPr bwMode="auto">
            <a:xfrm>
              <a:off x="2674" y="365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5" name="Oval 172"/>
            <p:cNvSpPr>
              <a:spLocks noChangeArrowheads="1"/>
            </p:cNvSpPr>
            <p:nvPr/>
          </p:nvSpPr>
          <p:spPr bwMode="auto">
            <a:xfrm>
              <a:off x="2787" y="2659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6" name="Oval 173"/>
            <p:cNvSpPr>
              <a:spLocks noChangeArrowheads="1"/>
            </p:cNvSpPr>
            <p:nvPr/>
          </p:nvSpPr>
          <p:spPr bwMode="auto">
            <a:xfrm>
              <a:off x="2405" y="247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7" name="Oval 174"/>
            <p:cNvSpPr>
              <a:spLocks noChangeArrowheads="1"/>
            </p:cNvSpPr>
            <p:nvPr/>
          </p:nvSpPr>
          <p:spPr bwMode="auto">
            <a:xfrm>
              <a:off x="2922" y="2387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98" name="Oval 175"/>
            <p:cNvSpPr>
              <a:spLocks noChangeArrowheads="1"/>
            </p:cNvSpPr>
            <p:nvPr/>
          </p:nvSpPr>
          <p:spPr bwMode="auto">
            <a:xfrm>
              <a:off x="3058" y="3022"/>
              <a:ext cx="49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74899" name="Oval 176"/>
            <p:cNvSpPr>
              <a:spLocks noChangeArrowheads="1"/>
            </p:cNvSpPr>
            <p:nvPr/>
          </p:nvSpPr>
          <p:spPr bwMode="auto">
            <a:xfrm>
              <a:off x="2375" y="2839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900" name="Oval 177"/>
            <p:cNvSpPr>
              <a:spLocks noChangeArrowheads="1"/>
            </p:cNvSpPr>
            <p:nvPr/>
          </p:nvSpPr>
          <p:spPr bwMode="auto">
            <a:xfrm>
              <a:off x="2608" y="3067"/>
              <a:ext cx="51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762" name="Rectangle 178"/>
          <p:cNvSpPr>
            <a:spLocks noChangeArrowheads="1"/>
          </p:cNvSpPr>
          <p:nvPr/>
        </p:nvSpPr>
        <p:spPr bwMode="auto">
          <a:xfrm>
            <a:off x="-1404938" y="4365626"/>
            <a:ext cx="1235075" cy="720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Oval 179"/>
          <p:cNvSpPr>
            <a:spLocks noChangeArrowheads="1"/>
          </p:cNvSpPr>
          <p:nvPr/>
        </p:nvSpPr>
        <p:spPr bwMode="auto">
          <a:xfrm>
            <a:off x="6234114" y="5662614"/>
            <a:ext cx="7778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</p:txBody>
      </p:sp>
      <p:sp>
        <p:nvSpPr>
          <p:cNvPr id="74764" name="Oval 180"/>
          <p:cNvSpPr>
            <a:spLocks noChangeArrowheads="1"/>
          </p:cNvSpPr>
          <p:nvPr/>
        </p:nvSpPr>
        <p:spPr bwMode="auto">
          <a:xfrm>
            <a:off x="8759825" y="5445125"/>
            <a:ext cx="841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5" name="Oval 181"/>
          <p:cNvSpPr>
            <a:spLocks noChangeArrowheads="1"/>
          </p:cNvSpPr>
          <p:nvPr/>
        </p:nvSpPr>
        <p:spPr bwMode="auto">
          <a:xfrm>
            <a:off x="8543926" y="4510089"/>
            <a:ext cx="7937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Oval 182"/>
          <p:cNvSpPr>
            <a:spLocks noChangeArrowheads="1"/>
          </p:cNvSpPr>
          <p:nvPr/>
        </p:nvSpPr>
        <p:spPr bwMode="auto">
          <a:xfrm>
            <a:off x="7872413" y="4294189"/>
            <a:ext cx="809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7" name="Oval 183"/>
          <p:cNvSpPr>
            <a:spLocks noChangeArrowheads="1"/>
          </p:cNvSpPr>
          <p:nvPr/>
        </p:nvSpPr>
        <p:spPr bwMode="auto">
          <a:xfrm>
            <a:off x="7154863" y="5518150"/>
            <a:ext cx="80962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8" name="Oval 184"/>
          <p:cNvSpPr>
            <a:spLocks noChangeArrowheads="1"/>
          </p:cNvSpPr>
          <p:nvPr/>
        </p:nvSpPr>
        <p:spPr bwMode="auto">
          <a:xfrm>
            <a:off x="7062788" y="5013325"/>
            <a:ext cx="80962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9" name="Oval 185"/>
          <p:cNvSpPr>
            <a:spLocks noChangeArrowheads="1"/>
          </p:cNvSpPr>
          <p:nvPr/>
        </p:nvSpPr>
        <p:spPr bwMode="auto">
          <a:xfrm>
            <a:off x="7145338" y="4221164"/>
            <a:ext cx="809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0" name="Oval 186"/>
          <p:cNvSpPr>
            <a:spLocks noChangeArrowheads="1"/>
          </p:cNvSpPr>
          <p:nvPr/>
        </p:nvSpPr>
        <p:spPr bwMode="auto">
          <a:xfrm>
            <a:off x="7550151" y="3717925"/>
            <a:ext cx="809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1" name="Oval 187"/>
          <p:cNvSpPr>
            <a:spLocks noChangeArrowheads="1"/>
          </p:cNvSpPr>
          <p:nvPr/>
        </p:nvSpPr>
        <p:spPr bwMode="auto">
          <a:xfrm>
            <a:off x="7824788" y="5157789"/>
            <a:ext cx="809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Oval 188"/>
          <p:cNvSpPr>
            <a:spLocks noChangeArrowheads="1"/>
          </p:cNvSpPr>
          <p:nvPr/>
        </p:nvSpPr>
        <p:spPr bwMode="auto">
          <a:xfrm>
            <a:off x="8112126" y="5805489"/>
            <a:ext cx="80963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3" name="Oval 189"/>
          <p:cNvSpPr>
            <a:spLocks noChangeArrowheads="1"/>
          </p:cNvSpPr>
          <p:nvPr/>
        </p:nvSpPr>
        <p:spPr bwMode="auto">
          <a:xfrm>
            <a:off x="9328151" y="4365625"/>
            <a:ext cx="809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4" name="Oval 190"/>
          <p:cNvSpPr>
            <a:spLocks noChangeArrowheads="1"/>
          </p:cNvSpPr>
          <p:nvPr/>
        </p:nvSpPr>
        <p:spPr bwMode="auto">
          <a:xfrm>
            <a:off x="8358189" y="4076700"/>
            <a:ext cx="7937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5" name="Oval 191"/>
          <p:cNvSpPr>
            <a:spLocks noChangeArrowheads="1"/>
          </p:cNvSpPr>
          <p:nvPr/>
        </p:nvSpPr>
        <p:spPr bwMode="auto">
          <a:xfrm>
            <a:off x="6980238" y="3933825"/>
            <a:ext cx="80962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6" name="Line 192"/>
          <p:cNvSpPr>
            <a:spLocks noChangeShapeType="1"/>
          </p:cNvSpPr>
          <p:nvPr/>
        </p:nvSpPr>
        <p:spPr bwMode="auto">
          <a:xfrm>
            <a:off x="6678613" y="3429001"/>
            <a:ext cx="0" cy="26638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4777" name="Oval 193"/>
          <p:cNvSpPr>
            <a:spLocks noChangeArrowheads="1"/>
          </p:cNvSpPr>
          <p:nvPr/>
        </p:nvSpPr>
        <p:spPr bwMode="auto">
          <a:xfrm>
            <a:off x="9480551" y="4725989"/>
            <a:ext cx="80963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8" name="Oval 194"/>
          <p:cNvSpPr>
            <a:spLocks noChangeArrowheads="1"/>
          </p:cNvSpPr>
          <p:nvPr/>
        </p:nvSpPr>
        <p:spPr bwMode="auto">
          <a:xfrm>
            <a:off x="9632951" y="5445125"/>
            <a:ext cx="809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9" name="Oval 195"/>
          <p:cNvSpPr>
            <a:spLocks noChangeArrowheads="1"/>
          </p:cNvSpPr>
          <p:nvPr/>
        </p:nvSpPr>
        <p:spPr bwMode="auto">
          <a:xfrm>
            <a:off x="10047288" y="4292600"/>
            <a:ext cx="80962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0" name="Oval 196"/>
          <p:cNvSpPr>
            <a:spLocks noChangeArrowheads="1"/>
          </p:cNvSpPr>
          <p:nvPr/>
        </p:nvSpPr>
        <p:spPr bwMode="auto">
          <a:xfrm>
            <a:off x="10199688" y="3716339"/>
            <a:ext cx="809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1" name="Oval 197"/>
          <p:cNvSpPr>
            <a:spLocks noChangeArrowheads="1"/>
          </p:cNvSpPr>
          <p:nvPr/>
        </p:nvSpPr>
        <p:spPr bwMode="auto">
          <a:xfrm>
            <a:off x="9191626" y="3644900"/>
            <a:ext cx="809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2" name="Oval 198"/>
          <p:cNvSpPr>
            <a:spLocks noChangeArrowheads="1"/>
          </p:cNvSpPr>
          <p:nvPr/>
        </p:nvSpPr>
        <p:spPr bwMode="auto">
          <a:xfrm>
            <a:off x="10047288" y="5805489"/>
            <a:ext cx="809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3" name="Line 199"/>
          <p:cNvSpPr>
            <a:spLocks noChangeShapeType="1"/>
          </p:cNvSpPr>
          <p:nvPr/>
        </p:nvSpPr>
        <p:spPr bwMode="auto">
          <a:xfrm>
            <a:off x="1487488" y="3429000"/>
            <a:ext cx="91805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4784" name="AutoShape 200"/>
          <p:cNvSpPr>
            <a:spLocks noChangeArrowheads="1"/>
          </p:cNvSpPr>
          <p:nvPr/>
        </p:nvSpPr>
        <p:spPr bwMode="auto">
          <a:xfrm>
            <a:off x="9912351" y="3500438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5" name="AutoShape 201"/>
          <p:cNvSpPr>
            <a:spLocks noChangeArrowheads="1"/>
          </p:cNvSpPr>
          <p:nvPr/>
        </p:nvSpPr>
        <p:spPr bwMode="auto">
          <a:xfrm>
            <a:off x="9912351" y="3933825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6" name="AutoShape 202"/>
          <p:cNvSpPr>
            <a:spLocks noChangeArrowheads="1"/>
          </p:cNvSpPr>
          <p:nvPr/>
        </p:nvSpPr>
        <p:spPr bwMode="auto">
          <a:xfrm>
            <a:off x="9912351" y="4367213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7" name="AutoShape 203"/>
          <p:cNvSpPr>
            <a:spLocks noChangeArrowheads="1"/>
          </p:cNvSpPr>
          <p:nvPr/>
        </p:nvSpPr>
        <p:spPr bwMode="auto">
          <a:xfrm>
            <a:off x="9912351" y="4800600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8" name="AutoShape 204"/>
          <p:cNvSpPr>
            <a:spLocks noChangeArrowheads="1"/>
          </p:cNvSpPr>
          <p:nvPr/>
        </p:nvSpPr>
        <p:spPr bwMode="auto">
          <a:xfrm>
            <a:off x="9912351" y="5233988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9" name="AutoShape 205"/>
          <p:cNvSpPr>
            <a:spLocks noChangeArrowheads="1"/>
          </p:cNvSpPr>
          <p:nvPr/>
        </p:nvSpPr>
        <p:spPr bwMode="auto">
          <a:xfrm>
            <a:off x="9912351" y="5667375"/>
            <a:ext cx="360363" cy="215900"/>
          </a:xfrm>
          <a:prstGeom prst="hexagon">
            <a:avLst>
              <a:gd name="adj" fmla="val 41728"/>
              <a:gd name="vf" fmla="val 11547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654" name="Text Box 206"/>
          <p:cNvSpPr txBox="1">
            <a:spLocks noChangeArrowheads="1"/>
          </p:cNvSpPr>
          <p:nvPr/>
        </p:nvSpPr>
        <p:spPr bwMode="auto">
          <a:xfrm>
            <a:off x="5375276" y="2387601"/>
            <a:ext cx="80182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C</a:t>
            </a:r>
            <a:r>
              <a:rPr lang="cs-CZ" sz="4400" baseline="-25000"/>
              <a:t>1</a:t>
            </a:r>
          </a:p>
        </p:txBody>
      </p:sp>
      <p:sp>
        <p:nvSpPr>
          <p:cNvPr id="104655" name="Text Box 207"/>
          <p:cNvSpPr txBox="1">
            <a:spLocks noChangeArrowheads="1"/>
          </p:cNvSpPr>
          <p:nvPr/>
        </p:nvSpPr>
        <p:spPr bwMode="auto">
          <a:xfrm>
            <a:off x="6816726" y="2379664"/>
            <a:ext cx="80182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C</a:t>
            </a:r>
            <a:r>
              <a:rPr lang="cs-CZ" sz="4400" baseline="-25000"/>
              <a:t>2</a:t>
            </a:r>
          </a:p>
        </p:txBody>
      </p:sp>
      <p:sp>
        <p:nvSpPr>
          <p:cNvPr id="104657" name="Text Box 209"/>
          <p:cNvSpPr txBox="1">
            <a:spLocks noChangeArrowheads="1"/>
          </p:cNvSpPr>
          <p:nvPr/>
        </p:nvSpPr>
        <p:spPr bwMode="auto">
          <a:xfrm>
            <a:off x="6096000" y="1916113"/>
            <a:ext cx="66675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 =</a:t>
            </a:r>
            <a:endParaRPr lang="cs-CZ" sz="4400" baseline="-25000"/>
          </a:p>
        </p:txBody>
      </p:sp>
      <p:sp>
        <p:nvSpPr>
          <p:cNvPr id="104658" name="Text Box 210"/>
          <p:cNvSpPr txBox="1">
            <a:spLocks noChangeArrowheads="1"/>
          </p:cNvSpPr>
          <p:nvPr/>
        </p:nvSpPr>
        <p:spPr bwMode="auto">
          <a:xfrm>
            <a:off x="7319964" y="1628776"/>
            <a:ext cx="77136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P</a:t>
            </a:r>
            <a:r>
              <a:rPr lang="cs-CZ" sz="4400" baseline="-25000"/>
              <a:t>2</a:t>
            </a:r>
          </a:p>
        </p:txBody>
      </p:sp>
      <p:sp>
        <p:nvSpPr>
          <p:cNvPr id="104659" name="Text Box 211"/>
          <p:cNvSpPr txBox="1">
            <a:spLocks noChangeArrowheads="1"/>
          </p:cNvSpPr>
          <p:nvPr/>
        </p:nvSpPr>
        <p:spPr bwMode="auto">
          <a:xfrm>
            <a:off x="4845051" y="1671639"/>
            <a:ext cx="77136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P</a:t>
            </a:r>
            <a:r>
              <a:rPr lang="cs-CZ" sz="4400" baseline="-25000"/>
              <a:t>1</a:t>
            </a:r>
          </a:p>
        </p:txBody>
      </p:sp>
      <p:sp>
        <p:nvSpPr>
          <p:cNvPr id="104660" name="Text Box 212"/>
          <p:cNvSpPr txBox="1">
            <a:spLocks noChangeArrowheads="1"/>
          </p:cNvSpPr>
          <p:nvPr/>
        </p:nvSpPr>
        <p:spPr bwMode="auto">
          <a:xfrm>
            <a:off x="6005513" y="1730375"/>
            <a:ext cx="66675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 &gt;</a:t>
            </a:r>
            <a:endParaRPr lang="cs-CZ" sz="4400" baseline="-25000"/>
          </a:p>
        </p:txBody>
      </p:sp>
      <p:sp>
        <p:nvSpPr>
          <p:cNvPr id="104661" name="Text Box 213"/>
          <p:cNvSpPr txBox="1">
            <a:spLocks noChangeArrowheads="1"/>
          </p:cNvSpPr>
          <p:nvPr/>
        </p:nvSpPr>
        <p:spPr bwMode="auto">
          <a:xfrm>
            <a:off x="6024563" y="1671638"/>
            <a:ext cx="66675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 =</a:t>
            </a:r>
            <a:endParaRPr lang="cs-CZ" sz="4400" baseline="-25000"/>
          </a:p>
        </p:txBody>
      </p:sp>
      <p:sp>
        <p:nvSpPr>
          <p:cNvPr id="74798" name="Rectangle 214"/>
          <p:cNvSpPr>
            <a:spLocks noChangeArrowheads="1"/>
          </p:cNvSpPr>
          <p:nvPr/>
        </p:nvSpPr>
        <p:spPr bwMode="auto">
          <a:xfrm>
            <a:off x="2566989" y="1090613"/>
            <a:ext cx="724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 i="1"/>
              <a:t>souvisí s koncentrací všech rozpuštěných částic</a:t>
            </a:r>
          </a:p>
        </p:txBody>
      </p:sp>
      <p:grpSp>
        <p:nvGrpSpPr>
          <p:cNvPr id="8" name="Group 215"/>
          <p:cNvGrpSpPr>
            <a:grpSpLocks/>
          </p:cNvGrpSpPr>
          <p:nvPr/>
        </p:nvGrpSpPr>
        <p:grpSpPr bwMode="auto">
          <a:xfrm>
            <a:off x="6240464" y="3573463"/>
            <a:ext cx="1222375" cy="2527300"/>
            <a:chOff x="2972" y="2205"/>
            <a:chExt cx="770" cy="1592"/>
          </a:xfrm>
        </p:grpSpPr>
        <p:sp>
          <p:nvSpPr>
            <p:cNvPr id="74851" name="Rectangle 216"/>
            <p:cNvSpPr>
              <a:spLocks noChangeArrowheads="1"/>
            </p:cNvSpPr>
            <p:nvPr/>
          </p:nvSpPr>
          <p:spPr bwMode="auto">
            <a:xfrm>
              <a:off x="3357" y="2686"/>
              <a:ext cx="38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/>
                <a:t>H</a:t>
              </a:r>
              <a:r>
                <a:rPr lang="cs-CZ" baseline="-25000"/>
                <a:t>2</a:t>
              </a:r>
              <a:r>
                <a:rPr lang="cs-CZ"/>
                <a:t>O</a:t>
              </a:r>
            </a:p>
          </p:txBody>
        </p:sp>
        <p:sp>
          <p:nvSpPr>
            <p:cNvPr id="74852" name="Line 217"/>
            <p:cNvSpPr>
              <a:spLocks noChangeShapeType="1"/>
            </p:cNvSpPr>
            <p:nvPr/>
          </p:nvSpPr>
          <p:spPr bwMode="auto">
            <a:xfrm flipH="1">
              <a:off x="3026" y="2795"/>
              <a:ext cx="345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4853" name="Rectangle 218"/>
            <p:cNvSpPr>
              <a:spLocks noChangeArrowheads="1"/>
            </p:cNvSpPr>
            <p:nvPr/>
          </p:nvSpPr>
          <p:spPr bwMode="auto">
            <a:xfrm>
              <a:off x="3311" y="3249"/>
              <a:ext cx="38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/>
                <a:t>H</a:t>
              </a:r>
              <a:r>
                <a:rPr lang="cs-CZ" baseline="-25000"/>
                <a:t>2</a:t>
              </a:r>
              <a:r>
                <a:rPr lang="cs-CZ"/>
                <a:t>O</a:t>
              </a:r>
            </a:p>
          </p:txBody>
        </p:sp>
        <p:sp>
          <p:nvSpPr>
            <p:cNvPr id="74854" name="Rectangle 219"/>
            <p:cNvSpPr>
              <a:spLocks noChangeArrowheads="1"/>
            </p:cNvSpPr>
            <p:nvPr/>
          </p:nvSpPr>
          <p:spPr bwMode="auto">
            <a:xfrm>
              <a:off x="3311" y="3566"/>
              <a:ext cx="38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/>
                <a:t>H</a:t>
              </a:r>
              <a:r>
                <a:rPr lang="cs-CZ" baseline="-25000"/>
                <a:t>2</a:t>
              </a:r>
              <a:r>
                <a:rPr lang="cs-CZ"/>
                <a:t>O</a:t>
              </a:r>
            </a:p>
          </p:txBody>
        </p:sp>
        <p:sp>
          <p:nvSpPr>
            <p:cNvPr id="74855" name="Rectangle 220"/>
            <p:cNvSpPr>
              <a:spLocks noChangeArrowheads="1"/>
            </p:cNvSpPr>
            <p:nvPr/>
          </p:nvSpPr>
          <p:spPr bwMode="auto">
            <a:xfrm>
              <a:off x="3357" y="2205"/>
              <a:ext cx="38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/>
                <a:t>H</a:t>
              </a:r>
              <a:r>
                <a:rPr lang="cs-CZ" baseline="-25000"/>
                <a:t>2</a:t>
              </a:r>
              <a:r>
                <a:rPr lang="cs-CZ"/>
                <a:t>O</a:t>
              </a:r>
            </a:p>
          </p:txBody>
        </p:sp>
        <p:sp>
          <p:nvSpPr>
            <p:cNvPr id="74856" name="Line 221"/>
            <p:cNvSpPr>
              <a:spLocks noChangeShapeType="1"/>
            </p:cNvSpPr>
            <p:nvPr/>
          </p:nvSpPr>
          <p:spPr bwMode="auto">
            <a:xfrm flipH="1">
              <a:off x="3016" y="2341"/>
              <a:ext cx="345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4857" name="Line 222"/>
            <p:cNvSpPr>
              <a:spLocks noChangeShapeType="1"/>
            </p:cNvSpPr>
            <p:nvPr/>
          </p:nvSpPr>
          <p:spPr bwMode="auto">
            <a:xfrm flipH="1">
              <a:off x="2972" y="3385"/>
              <a:ext cx="345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4858" name="Line 223"/>
            <p:cNvSpPr>
              <a:spLocks noChangeShapeType="1"/>
            </p:cNvSpPr>
            <p:nvPr/>
          </p:nvSpPr>
          <p:spPr bwMode="auto">
            <a:xfrm flipH="1">
              <a:off x="2972" y="3702"/>
              <a:ext cx="36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04672" name="Line 224"/>
          <p:cNvSpPr>
            <a:spLocks noChangeShapeType="1"/>
          </p:cNvSpPr>
          <p:nvPr/>
        </p:nvSpPr>
        <p:spPr bwMode="auto">
          <a:xfrm>
            <a:off x="7678738" y="2246314"/>
            <a:ext cx="0" cy="1944687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grpSp>
        <p:nvGrpSpPr>
          <p:cNvPr id="9" name="Group 225"/>
          <p:cNvGrpSpPr>
            <a:grpSpLocks/>
          </p:cNvGrpSpPr>
          <p:nvPr/>
        </p:nvGrpSpPr>
        <p:grpSpPr bwMode="auto">
          <a:xfrm>
            <a:off x="1250951" y="3429001"/>
            <a:ext cx="5637213" cy="2663825"/>
            <a:chOff x="-172" y="2160"/>
            <a:chExt cx="3551" cy="1678"/>
          </a:xfrm>
        </p:grpSpPr>
        <p:grpSp>
          <p:nvGrpSpPr>
            <p:cNvPr id="74809" name="Group 226"/>
            <p:cNvGrpSpPr>
              <a:grpSpLocks/>
            </p:cNvGrpSpPr>
            <p:nvPr/>
          </p:nvGrpSpPr>
          <p:grpSpPr bwMode="auto">
            <a:xfrm>
              <a:off x="9" y="2160"/>
              <a:ext cx="3370" cy="1678"/>
              <a:chOff x="9" y="2160"/>
              <a:chExt cx="3370" cy="1678"/>
            </a:xfrm>
          </p:grpSpPr>
          <p:sp>
            <p:nvSpPr>
              <p:cNvPr id="74811" name="Rectangle 227"/>
              <p:cNvSpPr>
                <a:spLocks noChangeArrowheads="1"/>
              </p:cNvSpPr>
              <p:nvPr/>
            </p:nvSpPr>
            <p:spPr bwMode="auto">
              <a:xfrm>
                <a:off x="9" y="2160"/>
                <a:ext cx="3370" cy="167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2" name="Oval 228"/>
              <p:cNvSpPr>
                <a:spLocks noChangeArrowheads="1"/>
              </p:cNvSpPr>
              <p:nvPr/>
            </p:nvSpPr>
            <p:spPr bwMode="auto">
              <a:xfrm>
                <a:off x="2610" y="3521"/>
                <a:ext cx="43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3" name="Oval 229"/>
              <p:cNvSpPr>
                <a:spLocks noChangeArrowheads="1"/>
              </p:cNvSpPr>
              <p:nvPr/>
            </p:nvSpPr>
            <p:spPr bwMode="auto">
              <a:xfrm>
                <a:off x="1903" y="2478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4" name="Oval 230"/>
              <p:cNvSpPr>
                <a:spLocks noChangeArrowheads="1"/>
              </p:cNvSpPr>
              <p:nvPr/>
            </p:nvSpPr>
            <p:spPr bwMode="auto">
              <a:xfrm>
                <a:off x="385" y="324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5" name="Oval 231"/>
              <p:cNvSpPr>
                <a:spLocks noChangeArrowheads="1"/>
              </p:cNvSpPr>
              <p:nvPr/>
            </p:nvSpPr>
            <p:spPr bwMode="auto">
              <a:xfrm>
                <a:off x="974" y="3612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6" name="Oval 232"/>
              <p:cNvSpPr>
                <a:spLocks noChangeArrowheads="1"/>
              </p:cNvSpPr>
              <p:nvPr/>
            </p:nvSpPr>
            <p:spPr bwMode="auto">
              <a:xfrm>
                <a:off x="1020" y="315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7" name="Oval 233"/>
              <p:cNvSpPr>
                <a:spLocks noChangeArrowheads="1"/>
              </p:cNvSpPr>
              <p:nvPr/>
            </p:nvSpPr>
            <p:spPr bwMode="auto">
              <a:xfrm>
                <a:off x="793" y="2795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8" name="Oval 234"/>
              <p:cNvSpPr>
                <a:spLocks noChangeArrowheads="1"/>
              </p:cNvSpPr>
              <p:nvPr/>
            </p:nvSpPr>
            <p:spPr bwMode="auto">
              <a:xfrm>
                <a:off x="1519" y="2885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19" name="Oval 235"/>
              <p:cNvSpPr>
                <a:spLocks noChangeArrowheads="1"/>
              </p:cNvSpPr>
              <p:nvPr/>
            </p:nvSpPr>
            <p:spPr bwMode="auto">
              <a:xfrm>
                <a:off x="1717" y="265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0" name="Oval 236"/>
              <p:cNvSpPr>
                <a:spLocks noChangeArrowheads="1"/>
              </p:cNvSpPr>
              <p:nvPr/>
            </p:nvSpPr>
            <p:spPr bwMode="auto">
              <a:xfrm>
                <a:off x="1674" y="2251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1" name="Oval 237"/>
              <p:cNvSpPr>
                <a:spLocks noChangeArrowheads="1"/>
              </p:cNvSpPr>
              <p:nvPr/>
            </p:nvSpPr>
            <p:spPr bwMode="auto">
              <a:xfrm>
                <a:off x="657" y="238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2" name="Oval 238"/>
              <p:cNvSpPr>
                <a:spLocks noChangeArrowheads="1"/>
              </p:cNvSpPr>
              <p:nvPr/>
            </p:nvSpPr>
            <p:spPr bwMode="auto">
              <a:xfrm>
                <a:off x="974" y="2523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3" name="Oval 239"/>
              <p:cNvSpPr>
                <a:spLocks noChangeArrowheads="1"/>
              </p:cNvSpPr>
              <p:nvPr/>
            </p:nvSpPr>
            <p:spPr bwMode="auto">
              <a:xfrm>
                <a:off x="563" y="3022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4" name="Oval 240"/>
              <p:cNvSpPr>
                <a:spLocks noChangeArrowheads="1"/>
              </p:cNvSpPr>
              <p:nvPr/>
            </p:nvSpPr>
            <p:spPr bwMode="auto">
              <a:xfrm>
                <a:off x="249" y="2568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5" name="Oval 241"/>
              <p:cNvSpPr>
                <a:spLocks noChangeArrowheads="1"/>
              </p:cNvSpPr>
              <p:nvPr/>
            </p:nvSpPr>
            <p:spPr bwMode="auto">
              <a:xfrm>
                <a:off x="1156" y="2840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6" name="Oval 242"/>
              <p:cNvSpPr>
                <a:spLocks noChangeArrowheads="1"/>
              </p:cNvSpPr>
              <p:nvPr/>
            </p:nvSpPr>
            <p:spPr bwMode="auto">
              <a:xfrm>
                <a:off x="2653" y="265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7" name="Oval 243"/>
              <p:cNvSpPr>
                <a:spLocks noChangeArrowheads="1"/>
              </p:cNvSpPr>
              <p:nvPr/>
            </p:nvSpPr>
            <p:spPr bwMode="auto">
              <a:xfrm>
                <a:off x="1833" y="3113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8" name="Oval 244"/>
              <p:cNvSpPr>
                <a:spLocks noChangeArrowheads="1"/>
              </p:cNvSpPr>
              <p:nvPr/>
            </p:nvSpPr>
            <p:spPr bwMode="auto">
              <a:xfrm>
                <a:off x="1903" y="3475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29" name="Oval 245"/>
              <p:cNvSpPr>
                <a:spLocks noChangeArrowheads="1"/>
              </p:cNvSpPr>
              <p:nvPr/>
            </p:nvSpPr>
            <p:spPr bwMode="auto">
              <a:xfrm>
                <a:off x="430" y="365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0" name="Oval 246"/>
              <p:cNvSpPr>
                <a:spLocks noChangeArrowheads="1"/>
              </p:cNvSpPr>
              <p:nvPr/>
            </p:nvSpPr>
            <p:spPr bwMode="auto">
              <a:xfrm>
                <a:off x="2831" y="324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1" name="Oval 247"/>
              <p:cNvSpPr>
                <a:spLocks noChangeArrowheads="1"/>
              </p:cNvSpPr>
              <p:nvPr/>
            </p:nvSpPr>
            <p:spPr bwMode="auto">
              <a:xfrm>
                <a:off x="1498" y="3521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2" name="Oval 248"/>
              <p:cNvSpPr>
                <a:spLocks noChangeArrowheads="1"/>
              </p:cNvSpPr>
              <p:nvPr/>
            </p:nvSpPr>
            <p:spPr bwMode="auto">
              <a:xfrm>
                <a:off x="1790" y="3656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3" name="Oval 249"/>
              <p:cNvSpPr>
                <a:spLocks noChangeArrowheads="1"/>
              </p:cNvSpPr>
              <p:nvPr/>
            </p:nvSpPr>
            <p:spPr bwMode="auto">
              <a:xfrm>
                <a:off x="2195" y="333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4" name="Oval 250"/>
              <p:cNvSpPr>
                <a:spLocks noChangeArrowheads="1"/>
              </p:cNvSpPr>
              <p:nvPr/>
            </p:nvSpPr>
            <p:spPr bwMode="auto">
              <a:xfrm>
                <a:off x="2104" y="3650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5" name="Oval 251"/>
              <p:cNvSpPr>
                <a:spLocks noChangeArrowheads="1"/>
              </p:cNvSpPr>
              <p:nvPr/>
            </p:nvSpPr>
            <p:spPr bwMode="auto">
              <a:xfrm>
                <a:off x="789" y="3384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6" name="Oval 252"/>
              <p:cNvSpPr>
                <a:spLocks noChangeArrowheads="1"/>
              </p:cNvSpPr>
              <p:nvPr/>
            </p:nvSpPr>
            <p:spPr bwMode="auto">
              <a:xfrm>
                <a:off x="2604" y="306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7" name="Oval 253"/>
              <p:cNvSpPr>
                <a:spLocks noChangeArrowheads="1"/>
              </p:cNvSpPr>
              <p:nvPr/>
            </p:nvSpPr>
            <p:spPr bwMode="auto">
              <a:xfrm>
                <a:off x="1674" y="333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8" name="Oval 254"/>
              <p:cNvSpPr>
                <a:spLocks noChangeArrowheads="1"/>
              </p:cNvSpPr>
              <p:nvPr/>
            </p:nvSpPr>
            <p:spPr bwMode="auto">
              <a:xfrm>
                <a:off x="385" y="2885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39" name="Oval 255"/>
              <p:cNvSpPr>
                <a:spLocks noChangeArrowheads="1"/>
              </p:cNvSpPr>
              <p:nvPr/>
            </p:nvSpPr>
            <p:spPr bwMode="auto">
              <a:xfrm>
                <a:off x="1327" y="3385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0" name="Oval 256"/>
              <p:cNvSpPr>
                <a:spLocks noChangeArrowheads="1"/>
              </p:cNvSpPr>
              <p:nvPr/>
            </p:nvSpPr>
            <p:spPr bwMode="auto">
              <a:xfrm>
                <a:off x="566" y="3520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1" name="Oval 257"/>
              <p:cNvSpPr>
                <a:spLocks noChangeArrowheads="1"/>
              </p:cNvSpPr>
              <p:nvPr/>
            </p:nvSpPr>
            <p:spPr bwMode="auto">
              <a:xfrm>
                <a:off x="1110" y="238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2" name="Oval 258"/>
              <p:cNvSpPr>
                <a:spLocks noChangeArrowheads="1"/>
              </p:cNvSpPr>
              <p:nvPr/>
            </p:nvSpPr>
            <p:spPr bwMode="auto">
              <a:xfrm>
                <a:off x="1543" y="2568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3" name="Oval 259"/>
              <p:cNvSpPr>
                <a:spLocks noChangeArrowheads="1"/>
              </p:cNvSpPr>
              <p:nvPr/>
            </p:nvSpPr>
            <p:spPr bwMode="auto">
              <a:xfrm>
                <a:off x="1271" y="3611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4" name="Oval 260"/>
              <p:cNvSpPr>
                <a:spLocks noChangeArrowheads="1"/>
              </p:cNvSpPr>
              <p:nvPr/>
            </p:nvSpPr>
            <p:spPr bwMode="auto">
              <a:xfrm>
                <a:off x="2356" y="365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5" name="Oval 261"/>
              <p:cNvSpPr>
                <a:spLocks noChangeArrowheads="1"/>
              </p:cNvSpPr>
              <p:nvPr/>
            </p:nvSpPr>
            <p:spPr bwMode="auto">
              <a:xfrm>
                <a:off x="2925" y="2659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6" name="Oval 262"/>
              <p:cNvSpPr>
                <a:spLocks noChangeArrowheads="1"/>
              </p:cNvSpPr>
              <p:nvPr/>
            </p:nvSpPr>
            <p:spPr bwMode="auto">
              <a:xfrm>
                <a:off x="2332" y="2477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7" name="Oval 263"/>
              <p:cNvSpPr>
                <a:spLocks noChangeArrowheads="1"/>
              </p:cNvSpPr>
              <p:nvPr/>
            </p:nvSpPr>
            <p:spPr bwMode="auto">
              <a:xfrm>
                <a:off x="2876" y="2251"/>
                <a:ext cx="49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8" name="Oval 264"/>
              <p:cNvSpPr>
                <a:spLocks noChangeArrowheads="1"/>
              </p:cNvSpPr>
              <p:nvPr/>
            </p:nvSpPr>
            <p:spPr bwMode="auto">
              <a:xfrm>
                <a:off x="2057" y="2839"/>
                <a:ext cx="51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9" name="Oval 265"/>
              <p:cNvSpPr>
                <a:spLocks noChangeArrowheads="1"/>
              </p:cNvSpPr>
              <p:nvPr/>
            </p:nvSpPr>
            <p:spPr bwMode="auto">
              <a:xfrm>
                <a:off x="2290" y="3067"/>
                <a:ext cx="51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50" name="Line 266"/>
              <p:cNvSpPr>
                <a:spLocks noChangeShapeType="1"/>
              </p:cNvSpPr>
              <p:nvPr/>
            </p:nvSpPr>
            <p:spPr bwMode="auto">
              <a:xfrm>
                <a:off x="3243" y="2160"/>
                <a:ext cx="0" cy="16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74810" name="Rectangle 267"/>
            <p:cNvSpPr>
              <a:spLocks noChangeArrowheads="1"/>
            </p:cNvSpPr>
            <p:nvPr/>
          </p:nvSpPr>
          <p:spPr bwMode="auto">
            <a:xfrm>
              <a:off x="-172" y="2160"/>
              <a:ext cx="398" cy="167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716" name="Line 268"/>
          <p:cNvSpPr>
            <a:spLocks noChangeShapeType="1"/>
          </p:cNvSpPr>
          <p:nvPr/>
        </p:nvSpPr>
        <p:spPr bwMode="auto">
          <a:xfrm>
            <a:off x="5203825" y="2289175"/>
            <a:ext cx="0" cy="1944688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4803" name="Line 269"/>
          <p:cNvSpPr>
            <a:spLocks noChangeShapeType="1"/>
          </p:cNvSpPr>
          <p:nvPr/>
        </p:nvSpPr>
        <p:spPr bwMode="auto">
          <a:xfrm>
            <a:off x="1487488" y="3429000"/>
            <a:ext cx="9144001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4804" name="Line 270"/>
          <p:cNvSpPr>
            <a:spLocks noChangeShapeType="1"/>
          </p:cNvSpPr>
          <p:nvPr/>
        </p:nvSpPr>
        <p:spPr bwMode="auto">
          <a:xfrm>
            <a:off x="1524000" y="6132513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4805" name="Rectangle 271"/>
          <p:cNvSpPr>
            <a:spLocks noChangeArrowheads="1"/>
          </p:cNvSpPr>
          <p:nvPr/>
        </p:nvSpPr>
        <p:spPr bwMode="auto">
          <a:xfrm>
            <a:off x="9875044" y="2433638"/>
            <a:ext cx="827087" cy="4249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720" name="Text Box 272"/>
          <p:cNvSpPr txBox="1">
            <a:spLocks noChangeArrowheads="1"/>
          </p:cNvSpPr>
          <p:nvPr/>
        </p:nvSpPr>
        <p:spPr bwMode="auto">
          <a:xfrm>
            <a:off x="4656139" y="6122989"/>
            <a:ext cx="176522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[H</a:t>
            </a:r>
            <a:r>
              <a:rPr lang="cs-CZ" sz="4400" baseline="-25000"/>
              <a:t>2</a:t>
            </a:r>
            <a:r>
              <a:rPr lang="cs-CZ" sz="4400"/>
              <a:t>O]</a:t>
            </a:r>
            <a:r>
              <a:rPr lang="cs-CZ" sz="4400" baseline="-25000"/>
              <a:t>1</a:t>
            </a:r>
          </a:p>
        </p:txBody>
      </p:sp>
      <p:sp>
        <p:nvSpPr>
          <p:cNvPr id="104721" name="Text Box 273"/>
          <p:cNvSpPr txBox="1">
            <a:spLocks noChangeArrowheads="1"/>
          </p:cNvSpPr>
          <p:nvPr/>
        </p:nvSpPr>
        <p:spPr bwMode="auto">
          <a:xfrm>
            <a:off x="7032626" y="6115051"/>
            <a:ext cx="186942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/>
              <a:t>[H</a:t>
            </a:r>
            <a:r>
              <a:rPr lang="cs-CZ" sz="4400" baseline="-25000"/>
              <a:t>2</a:t>
            </a:r>
            <a:r>
              <a:rPr lang="cs-CZ" sz="4400"/>
              <a:t>O]</a:t>
            </a:r>
            <a:r>
              <a:rPr lang="cs-CZ" sz="4400" baseline="-25000"/>
              <a:t> 2</a:t>
            </a:r>
          </a:p>
        </p:txBody>
      </p:sp>
      <p:sp>
        <p:nvSpPr>
          <p:cNvPr id="104722" name="Text Box 274"/>
          <p:cNvSpPr txBox="1">
            <a:spLocks noChangeArrowheads="1"/>
          </p:cNvSpPr>
          <p:nvPr/>
        </p:nvSpPr>
        <p:spPr bwMode="auto">
          <a:xfrm>
            <a:off x="6311900" y="6196013"/>
            <a:ext cx="66675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4400"/>
              <a:t> =</a:t>
            </a:r>
            <a:endParaRPr lang="cs-CZ" sz="4400" baseline="-25000"/>
          </a:p>
        </p:txBody>
      </p:sp>
      <p:sp>
        <p:nvSpPr>
          <p:cNvPr id="104656" name="Text Box 208"/>
          <p:cNvSpPr txBox="1">
            <a:spLocks noChangeArrowheads="1"/>
          </p:cNvSpPr>
          <p:nvPr/>
        </p:nvSpPr>
        <p:spPr bwMode="auto">
          <a:xfrm>
            <a:off x="6096000" y="2349500"/>
            <a:ext cx="666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4400" dirty="0"/>
              <a:t> &gt;</a:t>
            </a:r>
            <a:endParaRPr lang="cs-CZ" sz="4400" baseline="-25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654" grpId="0"/>
      <p:bldP spid="104655" grpId="0"/>
      <p:bldP spid="104657" grpId="0" animBg="1"/>
      <p:bldP spid="104658" grpId="0"/>
      <p:bldP spid="104659" grpId="0"/>
      <p:bldP spid="104660" grpId="0" animBg="1"/>
      <p:bldP spid="104661" grpId="0" animBg="1"/>
      <p:bldP spid="104672" grpId="0" animBg="1"/>
      <p:bldP spid="104716" grpId="0" animBg="1"/>
      <p:bldP spid="104720" grpId="0"/>
      <p:bldP spid="104721" grpId="0"/>
      <p:bldP spid="104722" grpId="0" animBg="1"/>
      <p:bldP spid="1046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4450"/>
            <a:ext cx="8229600" cy="1143000"/>
          </a:xfrm>
        </p:spPr>
        <p:txBody>
          <a:bodyPr/>
          <a:lstStyle/>
          <a:p>
            <a:pPr eaLnBrk="1" hangingPunct="1"/>
            <a:r>
              <a:rPr lang="cs-CZ"/>
              <a:t>Osmotický tlak</a:t>
            </a: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566989" y="1090613"/>
            <a:ext cx="724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 i="1"/>
              <a:t>souvisí s koncentrací všech rozpuštěných částic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782888" y="4149726"/>
            <a:ext cx="3313112" cy="2663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6096000" y="4149726"/>
            <a:ext cx="3384550" cy="2663825"/>
          </a:xfrm>
          <a:prstGeom prst="rect">
            <a:avLst/>
          </a:prstGeom>
          <a:solidFill>
            <a:schemeClr val="accent1"/>
          </a:solidFill>
          <a:ln w="9525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2782888" y="4149726"/>
            <a:ext cx="0" cy="266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9480550" y="4149726"/>
            <a:ext cx="0" cy="266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2782888" y="4149725"/>
            <a:ext cx="66976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2782888" y="6813550"/>
            <a:ext cx="66976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6096000" y="4149726"/>
            <a:ext cx="0" cy="26638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5787" name="Oval 11"/>
          <p:cNvSpPr>
            <a:spLocks noChangeArrowheads="1"/>
          </p:cNvSpPr>
          <p:nvPr/>
        </p:nvSpPr>
        <p:spPr bwMode="auto">
          <a:xfrm>
            <a:off x="3287714" y="53022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8" name="Oval 12"/>
          <p:cNvSpPr>
            <a:spLocks noChangeArrowheads="1"/>
          </p:cNvSpPr>
          <p:nvPr/>
        </p:nvSpPr>
        <p:spPr bwMode="auto">
          <a:xfrm>
            <a:off x="3503614" y="544512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Oval 13"/>
          <p:cNvSpPr>
            <a:spLocks noChangeArrowheads="1"/>
          </p:cNvSpPr>
          <p:nvPr/>
        </p:nvSpPr>
        <p:spPr bwMode="auto">
          <a:xfrm>
            <a:off x="3719514" y="5373689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Oval 14"/>
          <p:cNvSpPr>
            <a:spLocks noChangeArrowheads="1"/>
          </p:cNvSpPr>
          <p:nvPr/>
        </p:nvSpPr>
        <p:spPr bwMode="auto">
          <a:xfrm>
            <a:off x="3719514" y="5157789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Oval 15"/>
          <p:cNvSpPr>
            <a:spLocks noChangeArrowheads="1"/>
          </p:cNvSpPr>
          <p:nvPr/>
        </p:nvSpPr>
        <p:spPr bwMode="auto">
          <a:xfrm>
            <a:off x="3503614" y="50149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2" name="Oval 16"/>
          <p:cNvSpPr>
            <a:spLocks noChangeArrowheads="1"/>
          </p:cNvSpPr>
          <p:nvPr/>
        </p:nvSpPr>
        <p:spPr bwMode="auto">
          <a:xfrm>
            <a:off x="3287714" y="48704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Oval 17"/>
          <p:cNvSpPr>
            <a:spLocks noChangeArrowheads="1"/>
          </p:cNvSpPr>
          <p:nvPr/>
        </p:nvSpPr>
        <p:spPr bwMode="auto">
          <a:xfrm>
            <a:off x="3503614" y="47259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719514" y="47259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935414" y="4941889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4151314" y="51577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7" name="Oval 21"/>
          <p:cNvSpPr>
            <a:spLocks noChangeArrowheads="1"/>
          </p:cNvSpPr>
          <p:nvPr/>
        </p:nvSpPr>
        <p:spPr bwMode="auto">
          <a:xfrm>
            <a:off x="4367214" y="522922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8" name="Oval 22"/>
          <p:cNvSpPr>
            <a:spLocks noChangeArrowheads="1"/>
          </p:cNvSpPr>
          <p:nvPr/>
        </p:nvSpPr>
        <p:spPr bwMode="auto">
          <a:xfrm>
            <a:off x="4440239" y="54467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656139" y="56642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0" name="Oval 24"/>
          <p:cNvSpPr>
            <a:spLocks noChangeArrowheads="1"/>
          </p:cNvSpPr>
          <p:nvPr/>
        </p:nvSpPr>
        <p:spPr bwMode="auto">
          <a:xfrm>
            <a:off x="4872039" y="55895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1" name="Oval 25"/>
          <p:cNvSpPr>
            <a:spLocks noChangeArrowheads="1"/>
          </p:cNvSpPr>
          <p:nvPr/>
        </p:nvSpPr>
        <p:spPr bwMode="auto">
          <a:xfrm>
            <a:off x="5016500" y="53022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2" name="Oval 26"/>
          <p:cNvSpPr>
            <a:spLocks noChangeArrowheads="1"/>
          </p:cNvSpPr>
          <p:nvPr/>
        </p:nvSpPr>
        <p:spPr bwMode="auto">
          <a:xfrm>
            <a:off x="5159375" y="48704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3" name="Oval 27"/>
          <p:cNvSpPr>
            <a:spLocks noChangeArrowheads="1"/>
          </p:cNvSpPr>
          <p:nvPr/>
        </p:nvSpPr>
        <p:spPr bwMode="auto">
          <a:xfrm>
            <a:off x="5087939" y="4438650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4" name="Oval 28"/>
          <p:cNvSpPr>
            <a:spLocks noChangeArrowheads="1"/>
          </p:cNvSpPr>
          <p:nvPr/>
        </p:nvSpPr>
        <p:spPr bwMode="auto">
          <a:xfrm>
            <a:off x="4872039" y="42941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auto">
          <a:xfrm>
            <a:off x="4656139" y="44386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auto">
          <a:xfrm>
            <a:off x="4440239" y="47259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auto">
          <a:xfrm>
            <a:off x="4511675" y="501332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8" name="Oval 32"/>
          <p:cNvSpPr>
            <a:spLocks noChangeArrowheads="1"/>
          </p:cNvSpPr>
          <p:nvPr/>
        </p:nvSpPr>
        <p:spPr bwMode="auto">
          <a:xfrm>
            <a:off x="4656139" y="5300664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9" name="Oval 33"/>
          <p:cNvSpPr>
            <a:spLocks noChangeArrowheads="1"/>
          </p:cNvSpPr>
          <p:nvPr/>
        </p:nvSpPr>
        <p:spPr bwMode="auto">
          <a:xfrm>
            <a:off x="4800600" y="5013325"/>
            <a:ext cx="71438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0" name="Oval 34"/>
          <p:cNvSpPr>
            <a:spLocks noChangeArrowheads="1"/>
          </p:cNvSpPr>
          <p:nvPr/>
        </p:nvSpPr>
        <p:spPr bwMode="auto">
          <a:xfrm>
            <a:off x="5376864" y="50863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1" name="Oval 35"/>
          <p:cNvSpPr>
            <a:spLocks noChangeArrowheads="1"/>
          </p:cNvSpPr>
          <p:nvPr/>
        </p:nvSpPr>
        <p:spPr bwMode="auto">
          <a:xfrm>
            <a:off x="5880100" y="53022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2" name="Oval 36"/>
          <p:cNvSpPr>
            <a:spLocks noChangeArrowheads="1"/>
          </p:cNvSpPr>
          <p:nvPr/>
        </p:nvSpPr>
        <p:spPr bwMode="auto">
          <a:xfrm>
            <a:off x="5735639" y="56626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3" name="Oval 37"/>
          <p:cNvSpPr>
            <a:spLocks noChangeArrowheads="1"/>
          </p:cNvSpPr>
          <p:nvPr/>
        </p:nvSpPr>
        <p:spPr bwMode="auto">
          <a:xfrm>
            <a:off x="5448300" y="55895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4" name="Oval 38"/>
          <p:cNvSpPr>
            <a:spLocks noChangeArrowheads="1"/>
          </p:cNvSpPr>
          <p:nvPr/>
        </p:nvSpPr>
        <p:spPr bwMode="auto">
          <a:xfrm>
            <a:off x="5160964" y="58070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5" name="Oval 39"/>
          <p:cNvSpPr>
            <a:spLocks noChangeArrowheads="1"/>
          </p:cNvSpPr>
          <p:nvPr/>
        </p:nvSpPr>
        <p:spPr bwMode="auto">
          <a:xfrm>
            <a:off x="4945064" y="6165850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6" name="Oval 40"/>
          <p:cNvSpPr>
            <a:spLocks noChangeArrowheads="1"/>
          </p:cNvSpPr>
          <p:nvPr/>
        </p:nvSpPr>
        <p:spPr bwMode="auto">
          <a:xfrm>
            <a:off x="4945064" y="652462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7" name="Oval 41"/>
          <p:cNvSpPr>
            <a:spLocks noChangeArrowheads="1"/>
          </p:cNvSpPr>
          <p:nvPr/>
        </p:nvSpPr>
        <p:spPr bwMode="auto">
          <a:xfrm>
            <a:off x="5232400" y="65976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8" name="Oval 42"/>
          <p:cNvSpPr>
            <a:spLocks noChangeArrowheads="1"/>
          </p:cNvSpPr>
          <p:nvPr/>
        </p:nvSpPr>
        <p:spPr bwMode="auto">
          <a:xfrm>
            <a:off x="5519739" y="644366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9" name="Oval 43"/>
          <p:cNvSpPr>
            <a:spLocks noChangeArrowheads="1"/>
          </p:cNvSpPr>
          <p:nvPr/>
        </p:nvSpPr>
        <p:spPr bwMode="auto">
          <a:xfrm>
            <a:off x="5807075" y="62372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0" name="Oval 44"/>
          <p:cNvSpPr>
            <a:spLocks noChangeArrowheads="1"/>
          </p:cNvSpPr>
          <p:nvPr/>
        </p:nvSpPr>
        <p:spPr bwMode="auto">
          <a:xfrm>
            <a:off x="5591175" y="6030914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1" name="Oval 45"/>
          <p:cNvSpPr>
            <a:spLocks noChangeArrowheads="1"/>
          </p:cNvSpPr>
          <p:nvPr/>
        </p:nvSpPr>
        <p:spPr bwMode="auto">
          <a:xfrm>
            <a:off x="4943475" y="582453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2" name="Oval 46"/>
          <p:cNvSpPr>
            <a:spLocks noChangeArrowheads="1"/>
          </p:cNvSpPr>
          <p:nvPr/>
        </p:nvSpPr>
        <p:spPr bwMode="auto">
          <a:xfrm>
            <a:off x="4151314" y="5618164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3" name="Oval 47"/>
          <p:cNvSpPr>
            <a:spLocks noChangeArrowheads="1"/>
          </p:cNvSpPr>
          <p:nvPr/>
        </p:nvSpPr>
        <p:spPr bwMode="auto">
          <a:xfrm>
            <a:off x="3287714" y="55911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4" name="Oval 48"/>
          <p:cNvSpPr>
            <a:spLocks noChangeArrowheads="1"/>
          </p:cNvSpPr>
          <p:nvPr/>
        </p:nvSpPr>
        <p:spPr bwMode="auto">
          <a:xfrm>
            <a:off x="2928939" y="57340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5" name="Oval 49"/>
          <p:cNvSpPr>
            <a:spLocks noChangeArrowheads="1"/>
          </p:cNvSpPr>
          <p:nvPr/>
        </p:nvSpPr>
        <p:spPr bwMode="auto">
          <a:xfrm>
            <a:off x="3721100" y="5878514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6" name="Oval 50"/>
          <p:cNvSpPr>
            <a:spLocks noChangeArrowheads="1"/>
          </p:cNvSpPr>
          <p:nvPr/>
        </p:nvSpPr>
        <p:spPr bwMode="auto">
          <a:xfrm>
            <a:off x="4511675" y="60229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7" name="Oval 51"/>
          <p:cNvSpPr>
            <a:spLocks noChangeArrowheads="1"/>
          </p:cNvSpPr>
          <p:nvPr/>
        </p:nvSpPr>
        <p:spPr bwMode="auto">
          <a:xfrm>
            <a:off x="4295775" y="616743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8" name="Oval 52"/>
          <p:cNvSpPr>
            <a:spLocks noChangeArrowheads="1"/>
          </p:cNvSpPr>
          <p:nvPr/>
        </p:nvSpPr>
        <p:spPr bwMode="auto">
          <a:xfrm>
            <a:off x="4079875" y="60213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29" name="Oval 53"/>
          <p:cNvSpPr>
            <a:spLocks noChangeArrowheads="1"/>
          </p:cNvSpPr>
          <p:nvPr/>
        </p:nvSpPr>
        <p:spPr bwMode="auto">
          <a:xfrm>
            <a:off x="3863975" y="6238875"/>
            <a:ext cx="71438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0" name="Oval 54"/>
          <p:cNvSpPr>
            <a:spLocks noChangeArrowheads="1"/>
          </p:cNvSpPr>
          <p:nvPr/>
        </p:nvSpPr>
        <p:spPr bwMode="auto">
          <a:xfrm>
            <a:off x="3503614" y="645636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1" name="Oval 55"/>
          <p:cNvSpPr>
            <a:spLocks noChangeArrowheads="1"/>
          </p:cNvSpPr>
          <p:nvPr/>
        </p:nvSpPr>
        <p:spPr bwMode="auto">
          <a:xfrm>
            <a:off x="3143250" y="6526214"/>
            <a:ext cx="71438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2" name="Oval 56"/>
          <p:cNvSpPr>
            <a:spLocks noChangeArrowheads="1"/>
          </p:cNvSpPr>
          <p:nvPr/>
        </p:nvSpPr>
        <p:spPr bwMode="auto">
          <a:xfrm>
            <a:off x="2855914" y="63817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3" name="Oval 57"/>
          <p:cNvSpPr>
            <a:spLocks noChangeArrowheads="1"/>
          </p:cNvSpPr>
          <p:nvPr/>
        </p:nvSpPr>
        <p:spPr bwMode="auto">
          <a:xfrm>
            <a:off x="3144839" y="62372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4" name="Oval 58"/>
          <p:cNvSpPr>
            <a:spLocks noChangeArrowheads="1"/>
          </p:cNvSpPr>
          <p:nvPr/>
        </p:nvSpPr>
        <p:spPr bwMode="auto">
          <a:xfrm>
            <a:off x="3432175" y="5949950"/>
            <a:ext cx="71438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5" name="Oval 59"/>
          <p:cNvSpPr>
            <a:spLocks noChangeArrowheads="1"/>
          </p:cNvSpPr>
          <p:nvPr/>
        </p:nvSpPr>
        <p:spPr bwMode="auto">
          <a:xfrm>
            <a:off x="3719514" y="4437064"/>
            <a:ext cx="71437" cy="714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6" name="Oval 60"/>
          <p:cNvSpPr>
            <a:spLocks noChangeArrowheads="1"/>
          </p:cNvSpPr>
          <p:nvPr/>
        </p:nvSpPr>
        <p:spPr bwMode="auto">
          <a:xfrm>
            <a:off x="4008439" y="42941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7" name="Oval 61"/>
          <p:cNvSpPr>
            <a:spLocks noChangeArrowheads="1"/>
          </p:cNvSpPr>
          <p:nvPr/>
        </p:nvSpPr>
        <p:spPr bwMode="auto">
          <a:xfrm>
            <a:off x="4151314" y="44386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8" name="Oval 62"/>
          <p:cNvSpPr>
            <a:spLocks noChangeArrowheads="1"/>
          </p:cNvSpPr>
          <p:nvPr/>
        </p:nvSpPr>
        <p:spPr bwMode="auto">
          <a:xfrm>
            <a:off x="4079875" y="47259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39" name="Oval 63"/>
          <p:cNvSpPr>
            <a:spLocks noChangeArrowheads="1"/>
          </p:cNvSpPr>
          <p:nvPr/>
        </p:nvSpPr>
        <p:spPr bwMode="auto">
          <a:xfrm>
            <a:off x="3359150" y="42941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0" name="Oval 64"/>
          <p:cNvSpPr>
            <a:spLocks noChangeArrowheads="1"/>
          </p:cNvSpPr>
          <p:nvPr/>
        </p:nvSpPr>
        <p:spPr bwMode="auto">
          <a:xfrm>
            <a:off x="3000375" y="45100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1" name="Oval 65"/>
          <p:cNvSpPr>
            <a:spLocks noChangeArrowheads="1"/>
          </p:cNvSpPr>
          <p:nvPr/>
        </p:nvSpPr>
        <p:spPr bwMode="auto">
          <a:xfrm>
            <a:off x="2928939" y="50149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2" name="Oval 66"/>
          <p:cNvSpPr>
            <a:spLocks noChangeArrowheads="1"/>
          </p:cNvSpPr>
          <p:nvPr/>
        </p:nvSpPr>
        <p:spPr bwMode="auto">
          <a:xfrm>
            <a:off x="4224339" y="64547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3" name="Oval 67"/>
          <p:cNvSpPr>
            <a:spLocks noChangeArrowheads="1"/>
          </p:cNvSpPr>
          <p:nvPr/>
        </p:nvSpPr>
        <p:spPr bwMode="auto">
          <a:xfrm>
            <a:off x="5880100" y="6526214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4" name="Oval 68"/>
          <p:cNvSpPr>
            <a:spLocks noChangeArrowheads="1"/>
          </p:cNvSpPr>
          <p:nvPr/>
        </p:nvSpPr>
        <p:spPr bwMode="auto">
          <a:xfrm>
            <a:off x="5808664" y="48704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5" name="Oval 69"/>
          <p:cNvSpPr>
            <a:spLocks noChangeArrowheads="1"/>
          </p:cNvSpPr>
          <p:nvPr/>
        </p:nvSpPr>
        <p:spPr bwMode="auto">
          <a:xfrm>
            <a:off x="5737225" y="44386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6" name="Oval 70"/>
          <p:cNvSpPr>
            <a:spLocks noChangeArrowheads="1"/>
          </p:cNvSpPr>
          <p:nvPr/>
        </p:nvSpPr>
        <p:spPr bwMode="auto">
          <a:xfrm>
            <a:off x="5580064" y="45831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7" name="Oval 71"/>
          <p:cNvSpPr>
            <a:spLocks noChangeArrowheads="1"/>
          </p:cNvSpPr>
          <p:nvPr/>
        </p:nvSpPr>
        <p:spPr bwMode="auto">
          <a:xfrm>
            <a:off x="5519739" y="52308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</p:txBody>
      </p:sp>
      <p:sp>
        <p:nvSpPr>
          <p:cNvPr id="75848" name="Oval 72"/>
          <p:cNvSpPr>
            <a:spLocks noChangeArrowheads="1"/>
          </p:cNvSpPr>
          <p:nvPr/>
        </p:nvSpPr>
        <p:spPr bwMode="auto">
          <a:xfrm>
            <a:off x="3935414" y="53736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49" name="Oval 73"/>
          <p:cNvSpPr>
            <a:spLocks noChangeArrowheads="1"/>
          </p:cNvSpPr>
          <p:nvPr/>
        </p:nvSpPr>
        <p:spPr bwMode="auto">
          <a:xfrm>
            <a:off x="7248525" y="62388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0" name="Oval 74"/>
          <p:cNvSpPr>
            <a:spLocks noChangeArrowheads="1"/>
          </p:cNvSpPr>
          <p:nvPr/>
        </p:nvSpPr>
        <p:spPr bwMode="auto">
          <a:xfrm>
            <a:off x="6167439" y="5589589"/>
            <a:ext cx="71437" cy="714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1" name="Oval 75"/>
          <p:cNvSpPr>
            <a:spLocks noChangeArrowheads="1"/>
          </p:cNvSpPr>
          <p:nvPr/>
        </p:nvSpPr>
        <p:spPr bwMode="auto">
          <a:xfrm>
            <a:off x="6961189" y="4941889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2" name="Oval 76"/>
          <p:cNvSpPr>
            <a:spLocks noChangeArrowheads="1"/>
          </p:cNvSpPr>
          <p:nvPr/>
        </p:nvSpPr>
        <p:spPr bwMode="auto">
          <a:xfrm>
            <a:off x="7321550" y="4438650"/>
            <a:ext cx="71438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3" name="Oval 77"/>
          <p:cNvSpPr>
            <a:spLocks noChangeArrowheads="1"/>
          </p:cNvSpPr>
          <p:nvPr/>
        </p:nvSpPr>
        <p:spPr bwMode="auto">
          <a:xfrm>
            <a:off x="7681914" y="5591175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4" name="Oval 78"/>
          <p:cNvSpPr>
            <a:spLocks noChangeArrowheads="1"/>
          </p:cNvSpPr>
          <p:nvPr/>
        </p:nvSpPr>
        <p:spPr bwMode="auto">
          <a:xfrm>
            <a:off x="8042275" y="6526214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5" name="Oval 79"/>
          <p:cNvSpPr>
            <a:spLocks noChangeArrowheads="1"/>
          </p:cNvSpPr>
          <p:nvPr/>
        </p:nvSpPr>
        <p:spPr bwMode="auto">
          <a:xfrm>
            <a:off x="8904289" y="5086350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6" name="Oval 80"/>
          <p:cNvSpPr>
            <a:spLocks noChangeArrowheads="1"/>
          </p:cNvSpPr>
          <p:nvPr/>
        </p:nvSpPr>
        <p:spPr bwMode="auto">
          <a:xfrm>
            <a:off x="8040689" y="479742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7" name="Oval 81"/>
          <p:cNvSpPr>
            <a:spLocks noChangeArrowheads="1"/>
          </p:cNvSpPr>
          <p:nvPr/>
        </p:nvSpPr>
        <p:spPr bwMode="auto">
          <a:xfrm>
            <a:off x="6311900" y="4510089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58" name="Rectangle 82"/>
          <p:cNvSpPr>
            <a:spLocks noChangeArrowheads="1"/>
          </p:cNvSpPr>
          <p:nvPr/>
        </p:nvSpPr>
        <p:spPr bwMode="auto">
          <a:xfrm>
            <a:off x="6334125" y="4930776"/>
            <a:ext cx="611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59" name="Line 83"/>
          <p:cNvSpPr>
            <a:spLocks noChangeShapeType="1"/>
          </p:cNvSpPr>
          <p:nvPr/>
        </p:nvSpPr>
        <p:spPr bwMode="auto">
          <a:xfrm flipH="1">
            <a:off x="5808664" y="5108575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06580" name="Rectangle 84"/>
          <p:cNvSpPr>
            <a:spLocks noChangeArrowheads="1"/>
          </p:cNvSpPr>
          <p:nvPr/>
        </p:nvSpPr>
        <p:spPr bwMode="auto">
          <a:xfrm>
            <a:off x="1524001" y="1520825"/>
            <a:ext cx="9324975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 i="1"/>
              <a:t>vztažených</a:t>
            </a:r>
          </a:p>
          <a:p>
            <a:pPr lvl="1"/>
            <a:r>
              <a:rPr lang="cs-CZ" sz="2400" b="1" i="1"/>
              <a:t>na hmotnost rozpouštědla: </a:t>
            </a:r>
            <a:r>
              <a:rPr lang="cs-CZ" sz="2800" b="1" i="1">
                <a:solidFill>
                  <a:srgbClr val="FF0000"/>
                </a:solidFill>
              </a:rPr>
              <a:t>osmolalita</a:t>
            </a:r>
            <a:r>
              <a:rPr lang="cs-CZ" sz="2400" b="1" i="1">
                <a:solidFill>
                  <a:srgbClr val="FF0000"/>
                </a:solidFill>
              </a:rPr>
              <a:t> </a:t>
            </a:r>
            <a:r>
              <a:rPr lang="cs-CZ" sz="2400"/>
              <a:t>(mmol/kg rozpouštědla) </a:t>
            </a:r>
          </a:p>
        </p:txBody>
      </p:sp>
      <p:sp>
        <p:nvSpPr>
          <p:cNvPr id="75861" name="Rectangle 85"/>
          <p:cNvSpPr>
            <a:spLocks noChangeArrowheads="1"/>
          </p:cNvSpPr>
          <p:nvPr/>
        </p:nvSpPr>
        <p:spPr bwMode="auto">
          <a:xfrm>
            <a:off x="6348414" y="5295901"/>
            <a:ext cx="611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62" name="Line 86"/>
          <p:cNvSpPr>
            <a:spLocks noChangeShapeType="1"/>
          </p:cNvSpPr>
          <p:nvPr/>
        </p:nvSpPr>
        <p:spPr bwMode="auto">
          <a:xfrm flipH="1">
            <a:off x="5822951" y="5473700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63" name="Rectangle 87"/>
          <p:cNvSpPr>
            <a:spLocks noChangeArrowheads="1"/>
          </p:cNvSpPr>
          <p:nvPr/>
        </p:nvSpPr>
        <p:spPr bwMode="auto">
          <a:xfrm>
            <a:off x="6348414" y="5661026"/>
            <a:ext cx="611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64" name="Line 88"/>
          <p:cNvSpPr>
            <a:spLocks noChangeShapeType="1"/>
          </p:cNvSpPr>
          <p:nvPr/>
        </p:nvSpPr>
        <p:spPr bwMode="auto">
          <a:xfrm flipH="1">
            <a:off x="5837239" y="5838825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65" name="Rectangle 89"/>
          <p:cNvSpPr>
            <a:spLocks noChangeArrowheads="1"/>
          </p:cNvSpPr>
          <p:nvPr/>
        </p:nvSpPr>
        <p:spPr bwMode="auto">
          <a:xfrm>
            <a:off x="6376989" y="6026151"/>
            <a:ext cx="611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66" name="Line 90"/>
          <p:cNvSpPr>
            <a:spLocks noChangeShapeType="1"/>
          </p:cNvSpPr>
          <p:nvPr/>
        </p:nvSpPr>
        <p:spPr bwMode="auto">
          <a:xfrm flipH="1">
            <a:off x="5851526" y="6203950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67" name="Rectangle 91"/>
          <p:cNvSpPr>
            <a:spLocks noChangeArrowheads="1"/>
          </p:cNvSpPr>
          <p:nvPr/>
        </p:nvSpPr>
        <p:spPr bwMode="auto">
          <a:xfrm>
            <a:off x="6391275" y="6391276"/>
            <a:ext cx="611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68" name="Line 92"/>
          <p:cNvSpPr>
            <a:spLocks noChangeShapeType="1"/>
          </p:cNvSpPr>
          <p:nvPr/>
        </p:nvSpPr>
        <p:spPr bwMode="auto">
          <a:xfrm flipH="1">
            <a:off x="5865814" y="6569075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69" name="Rectangle 93"/>
          <p:cNvSpPr>
            <a:spLocks noChangeArrowheads="1"/>
          </p:cNvSpPr>
          <p:nvPr/>
        </p:nvSpPr>
        <p:spPr bwMode="auto">
          <a:xfrm>
            <a:off x="6348414" y="4581526"/>
            <a:ext cx="611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70" name="Line 94"/>
          <p:cNvSpPr>
            <a:spLocks noChangeShapeType="1"/>
          </p:cNvSpPr>
          <p:nvPr/>
        </p:nvSpPr>
        <p:spPr bwMode="auto">
          <a:xfrm flipH="1">
            <a:off x="5808664" y="4759325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71" name="Rectangle 95"/>
          <p:cNvSpPr>
            <a:spLocks noChangeArrowheads="1"/>
          </p:cNvSpPr>
          <p:nvPr/>
        </p:nvSpPr>
        <p:spPr bwMode="auto">
          <a:xfrm>
            <a:off x="6348414" y="4214813"/>
            <a:ext cx="611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H</a:t>
            </a:r>
            <a:r>
              <a:rPr lang="cs-CZ" baseline="-25000"/>
              <a:t>2</a:t>
            </a:r>
            <a:r>
              <a:rPr lang="cs-CZ"/>
              <a:t>O</a:t>
            </a:r>
          </a:p>
        </p:txBody>
      </p:sp>
      <p:sp>
        <p:nvSpPr>
          <p:cNvPr id="75872" name="Line 96"/>
          <p:cNvSpPr>
            <a:spLocks noChangeShapeType="1"/>
          </p:cNvSpPr>
          <p:nvPr/>
        </p:nvSpPr>
        <p:spPr bwMode="auto">
          <a:xfrm flipH="1">
            <a:off x="5808664" y="4392613"/>
            <a:ext cx="5746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5873" name="Oval 97"/>
          <p:cNvSpPr>
            <a:spLocks noChangeArrowheads="1"/>
          </p:cNvSpPr>
          <p:nvPr/>
        </p:nvSpPr>
        <p:spPr bwMode="auto">
          <a:xfrm>
            <a:off x="4440239" y="587851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74" name="Oval 98"/>
          <p:cNvSpPr>
            <a:spLocks noChangeArrowheads="1"/>
          </p:cNvSpPr>
          <p:nvPr/>
        </p:nvSpPr>
        <p:spPr bwMode="auto">
          <a:xfrm>
            <a:off x="4584700" y="64547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75" name="Oval 99"/>
          <p:cNvSpPr>
            <a:spLocks noChangeArrowheads="1"/>
          </p:cNvSpPr>
          <p:nvPr/>
        </p:nvSpPr>
        <p:spPr bwMode="auto">
          <a:xfrm>
            <a:off x="3935414" y="65976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76" name="Oval 100"/>
          <p:cNvSpPr>
            <a:spLocks noChangeArrowheads="1"/>
          </p:cNvSpPr>
          <p:nvPr/>
        </p:nvSpPr>
        <p:spPr bwMode="auto">
          <a:xfrm>
            <a:off x="8761414" y="59499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77" name="Oval 101"/>
          <p:cNvSpPr>
            <a:spLocks noChangeArrowheads="1"/>
          </p:cNvSpPr>
          <p:nvPr/>
        </p:nvSpPr>
        <p:spPr bwMode="auto">
          <a:xfrm>
            <a:off x="4945064" y="4652964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78" name="Oval 102"/>
          <p:cNvSpPr>
            <a:spLocks noChangeArrowheads="1"/>
          </p:cNvSpPr>
          <p:nvPr/>
        </p:nvSpPr>
        <p:spPr bwMode="auto">
          <a:xfrm>
            <a:off x="5376864" y="4365625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99" name="Text Box 103"/>
          <p:cNvSpPr txBox="1">
            <a:spLocks noChangeArrowheads="1"/>
          </p:cNvSpPr>
          <p:nvPr/>
        </p:nvSpPr>
        <p:spPr bwMode="auto">
          <a:xfrm>
            <a:off x="2711450" y="3429001"/>
            <a:ext cx="215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Hyperosmolalita</a:t>
            </a:r>
          </a:p>
        </p:txBody>
      </p:sp>
      <p:sp>
        <p:nvSpPr>
          <p:cNvPr id="106600" name="Text Box 104"/>
          <p:cNvSpPr txBox="1">
            <a:spLocks noChangeArrowheads="1"/>
          </p:cNvSpPr>
          <p:nvPr/>
        </p:nvSpPr>
        <p:spPr bwMode="auto">
          <a:xfrm>
            <a:off x="2711451" y="3716339"/>
            <a:ext cx="2187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Hyperosmolarita</a:t>
            </a:r>
          </a:p>
        </p:txBody>
      </p:sp>
      <p:sp>
        <p:nvSpPr>
          <p:cNvPr id="106601" name="Text Box 105"/>
          <p:cNvSpPr txBox="1">
            <a:spLocks noChangeArrowheads="1"/>
          </p:cNvSpPr>
          <p:nvPr/>
        </p:nvSpPr>
        <p:spPr bwMode="auto">
          <a:xfrm>
            <a:off x="7148514" y="3465514"/>
            <a:ext cx="1919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Hyposmolalita</a:t>
            </a:r>
          </a:p>
        </p:txBody>
      </p:sp>
      <p:sp>
        <p:nvSpPr>
          <p:cNvPr id="106602" name="Text Box 106"/>
          <p:cNvSpPr txBox="1">
            <a:spLocks noChangeArrowheads="1"/>
          </p:cNvSpPr>
          <p:nvPr/>
        </p:nvSpPr>
        <p:spPr bwMode="auto">
          <a:xfrm>
            <a:off x="7148513" y="3752851"/>
            <a:ext cx="1947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Hyposmolarita</a:t>
            </a:r>
          </a:p>
        </p:txBody>
      </p:sp>
      <p:sp>
        <p:nvSpPr>
          <p:cNvPr id="106603" name="Rectangle 107"/>
          <p:cNvSpPr>
            <a:spLocks noChangeArrowheads="1"/>
          </p:cNvSpPr>
          <p:nvPr/>
        </p:nvSpPr>
        <p:spPr bwMode="auto">
          <a:xfrm>
            <a:off x="1524001" y="2693988"/>
            <a:ext cx="9324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cs-CZ" sz="2400" b="1" i="1"/>
              <a:t>na objem roztoku: </a:t>
            </a:r>
            <a:r>
              <a:rPr lang="cs-CZ" sz="2800" b="1" i="1">
                <a:solidFill>
                  <a:srgbClr val="FF0000"/>
                </a:solidFill>
              </a:rPr>
              <a:t>osmolarita</a:t>
            </a:r>
            <a:r>
              <a:rPr lang="cs-CZ" sz="2800"/>
              <a:t> </a:t>
            </a:r>
            <a:r>
              <a:rPr lang="cs-CZ" sz="2400"/>
              <a:t> (mmol/l roztoku).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80" grpId="0"/>
      <p:bldP spid="106599" grpId="0"/>
      <p:bldP spid="106600" grpId="0"/>
      <p:bldP spid="106601" grpId="0"/>
      <p:bldP spid="106602" grpId="0"/>
      <p:bldP spid="1066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43026" y="-39688"/>
            <a:ext cx="9434513" cy="6924676"/>
            <a:chOff x="-114" y="-25"/>
            <a:chExt cx="5943" cy="4362"/>
          </a:xfrm>
        </p:grpSpPr>
        <p:sp>
          <p:nvSpPr>
            <p:cNvPr id="76882" name="Oval 4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3" name="Oval 5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4" name="Oval 6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5" name="Oval 7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6" name="Oval 8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7" name="Oval 9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8" name="Oval 10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9" name="Oval 11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0" name="Oval 12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1" name="Oval 13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2" name="Oval 14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3" name="Oval 15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4" name="Oval 16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5" name="Oval 17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6" name="Oval 18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7" name="Oval 19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8" name="Oval 20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99" name="Oval 21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0" name="Oval 22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1" name="Oval 23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2" name="Oval 24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3" name="Oval 25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4" name="Oval 26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5" name="Oval 27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6" name="Oval 28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7" name="Oval 29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8" name="Oval 30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9" name="Oval 31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0" name="Oval 32"/>
            <p:cNvSpPr>
              <a:spLocks noChangeArrowheads="1"/>
            </p:cNvSpPr>
            <p:nvPr/>
          </p:nvSpPr>
          <p:spPr bwMode="auto">
            <a:xfrm>
              <a:off x="247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1" name="Oval 33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2" name="Oval 34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3" name="Oval 35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4" name="Oval 36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5" name="Oval 37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6" name="Oval 38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7" name="Oval 39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8" name="Oval 40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19" name="Oval 41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0" name="Oval 42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1" name="Oval 43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2" name="Oval 44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3" name="Oval 45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4" name="Oval 46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5" name="Oval 47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6" name="Oval 48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7" name="Oval 49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8" name="Oval 50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9" name="Oval 51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0" name="Oval 52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1" name="Oval 53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2" name="Oval 54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3" name="Oval 55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4" name="Oval 56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5" name="Oval 57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6" name="Oval 58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7" name="Oval 59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8" name="Oval 60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39" name="Oval 61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0" name="Oval 62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1" name="Oval 63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2" name="Oval 64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3" name="Oval 65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4" name="Oval 66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5" name="Oval 67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6" name="Oval 68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7" name="Oval 69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8" name="Oval 70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49" name="Oval 71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0" name="Oval 72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1" name="Oval 73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2" name="Oval 74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3" name="Oval 75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4" name="Oval 76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5" name="Oval 77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6" name="Oval 78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7" name="Oval 79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8" name="Oval 80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59" name="Oval 81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0" name="Oval 82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1" name="Oval 83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2" name="Oval 84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3" name="Oval 85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4" name="Oval 86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5" name="Oval 87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6" name="Oval 88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7" name="Oval 89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8" name="Oval 90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69" name="Oval 91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0" name="Oval 92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1" name="Oval 93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2" name="Oval 94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3" name="Oval 95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4" name="Oval 96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5" name="Oval 97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6" name="Oval 98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7" name="Oval 99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8" name="Oval 100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79" name="Oval 101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0" name="Oval 102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1" name="Oval 103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2" name="Oval 104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3" name="Oval 105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4" name="Oval 106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5" name="Oval 107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6" name="Oval 108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7" name="Oval 109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8" name="Oval 110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89" name="Oval 111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0" name="Oval 112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1" name="Oval 113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2" name="Oval 114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3" name="Oval 115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4" name="Oval 116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5" name="Oval 117"/>
            <p:cNvSpPr>
              <a:spLocks noChangeArrowheads="1"/>
            </p:cNvSpPr>
            <p:nvPr/>
          </p:nvSpPr>
          <p:spPr bwMode="auto">
            <a:xfrm>
              <a:off x="342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6" name="Oval 118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7" name="Oval 119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8" name="Oval 120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99" name="Oval 121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0" name="Oval 122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1" name="Oval 123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2" name="Oval 124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3" name="Oval 125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4" name="Oval 126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5" name="Oval 127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6" name="Oval 128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7" name="Oval 129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8" name="Oval 130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09" name="Oval 131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0" name="Oval 132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1" name="Oval 133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2" name="Oval 134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3" name="Oval 135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4" name="Oval 136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5" name="Oval 137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6" name="Oval 138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7" name="Oval 139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8" name="Oval 140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19" name="Oval 141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0" name="Oval 142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1" name="Oval 143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2" name="Oval 144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3" name="Oval 145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4" name="Oval 146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5" name="Oval 147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6" name="Oval 148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7" name="Oval 149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8" name="Oval 150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29" name="Oval 151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0" name="Oval 152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1" name="Oval 153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2" name="Oval 154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3" name="Oval 155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4" name="Oval 156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5" name="Oval 157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6" name="Oval 158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7" name="Oval 159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8" name="Oval 160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39" name="Oval 161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0" name="Oval 162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1" name="Oval 163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2" name="Oval 164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3" name="Oval 165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4" name="Oval 166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5" name="Oval 167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6" name="Oval 168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7" name="Oval 169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8" name="Oval 170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49" name="Oval 171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0" name="Oval 172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1" name="Oval 173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2" name="Oval 174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3" name="Oval 175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4" name="Oval 176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5" name="Oval 177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6" name="Oval 178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7" name="Oval 179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8" name="Oval 180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59" name="Oval 181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0" name="Oval 182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1" name="Oval 183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2" name="Oval 184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3" name="Oval 185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4" name="Oval 186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5" name="Oval 187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6" name="Oval 188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7" name="Oval 189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8" name="Oval 190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69" name="Oval 191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0" name="Oval 192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1" name="Oval 193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2" name="Oval 194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3" name="Oval 195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4" name="Oval 196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5" name="Oval 197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6" name="Oval 198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7" name="Oval 199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8" name="Oval 200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79" name="Oval 201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0" name="Oval 202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1" name="Oval 203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2" name="Oval 204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3" name="Oval 205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4" name="Oval 206"/>
            <p:cNvSpPr>
              <a:spLocks noChangeArrowheads="1"/>
            </p:cNvSpPr>
            <p:nvPr/>
          </p:nvSpPr>
          <p:spPr bwMode="auto">
            <a:xfrm>
              <a:off x="1113" y="2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5" name="Oval 207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6" name="Oval 208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7" name="Oval 209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8" name="Oval 210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89" name="Oval 211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0" name="Oval 212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1" name="Oval 213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2" name="Oval 214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3" name="Oval 215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4" name="Oval 216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5" name="Oval 217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6" name="Oval 218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7" name="Oval 219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8" name="Oval 220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099" name="Oval 221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0" name="Oval 222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1" name="Oval 223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2" name="Oval 224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3" name="Oval 225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4" name="Oval 226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5" name="Oval 227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6" name="Oval 228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7" name="Oval 229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8" name="Oval 230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09" name="Oval 231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0" name="Oval 232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1" name="Oval 233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2" name="Oval 234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3" name="Oval 235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4" name="Oval 236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5" name="Oval 237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6" name="Oval 238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7" name="Oval 239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8" name="Oval 240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19" name="Oval 241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0" name="Oval 242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1" name="Oval 243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2" name="Oval 244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3" name="Oval 245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4" name="Oval 246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5" name="Oval 247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6" name="Oval 248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7" name="Oval 249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8" name="Oval 250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29" name="Oval 251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0" name="Oval 252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1" name="Oval 253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2" name="Oval 254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3" name="Oval 255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4" name="Oval 256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5" name="Oval 257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6" name="Oval 258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7" name="Oval 259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8" name="Oval 260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39" name="Oval 261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0" name="Oval 262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1" name="Oval 263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2" name="Oval 264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3" name="Oval 265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4" name="Oval 266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5" name="Oval 267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6" name="Oval 268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7" name="Oval 269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8" name="Oval 270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49" name="Oval 271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0" name="Oval 272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1" name="Oval 273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2" name="Oval 274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3" name="Oval 275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4" name="Oval 276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5" name="Oval 277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6" name="Oval 278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7" name="Oval 279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8" name="Oval 280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59" name="Oval 281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0" name="Oval 282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1" name="Oval 283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2" name="Oval 284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3" name="Oval 285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4" name="Oval 286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5" name="Oval 287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6" name="Oval 288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7" name="Oval 289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8" name="Oval 290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69" name="Oval 291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0" name="Oval 292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1" name="Oval 293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2" name="Oval 294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3" name="Oval 295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4" name="Oval 296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5" name="Oval 297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6" name="Oval 298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7" name="Oval 299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8" name="Oval 300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79" name="Oval 301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0" name="Oval 302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1" name="Oval 303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2" name="Oval 304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3" name="Oval 305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4" name="Oval 306"/>
            <p:cNvSpPr>
              <a:spLocks noChangeArrowheads="1"/>
            </p:cNvSpPr>
            <p:nvPr/>
          </p:nvSpPr>
          <p:spPr bwMode="auto">
            <a:xfrm>
              <a:off x="-114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5" name="Oval 307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6" name="Oval 308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7" name="Oval 309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8" name="Oval 310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89" name="Oval 311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0" name="Oval 312"/>
            <p:cNvSpPr>
              <a:spLocks noChangeArrowheads="1"/>
            </p:cNvSpPr>
            <p:nvPr/>
          </p:nvSpPr>
          <p:spPr bwMode="auto">
            <a:xfrm>
              <a:off x="795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1" name="Oval 313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2" name="Oval 314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3" name="Oval 315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4" name="Oval 316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5" name="Oval 317"/>
            <p:cNvSpPr>
              <a:spLocks noChangeArrowheads="1"/>
            </p:cNvSpPr>
            <p:nvPr/>
          </p:nvSpPr>
          <p:spPr bwMode="auto">
            <a:xfrm>
              <a:off x="3108" y="288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6" name="Oval 318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7" name="Oval 319"/>
            <p:cNvSpPr>
              <a:spLocks noChangeArrowheads="1"/>
            </p:cNvSpPr>
            <p:nvPr/>
          </p:nvSpPr>
          <p:spPr bwMode="auto">
            <a:xfrm>
              <a:off x="333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8" name="Oval 320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199" name="Oval 321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0" name="Oval 322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1" name="Oval 323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2" name="Oval 324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3" name="Oval 325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4" name="Oval 326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5" name="Oval 327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6" name="Oval 328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7" name="Oval 329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8" name="Oval 330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09" name="Oval 331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0" name="Oval 332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1" name="Oval 333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2" name="Oval 334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3" name="Oval 335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4" name="Oval 336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5" name="Oval 337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6" name="Oval 338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7" name="Oval 339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8" name="Oval 340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19" name="Oval 341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0" name="Oval 342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1" name="Oval 343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2" name="Oval 344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3" name="Oval 345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4" name="Oval 346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5" name="Oval 347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6" name="Oval 348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7" name="Oval 349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8" name="Oval 350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29" name="Oval 351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0" name="Oval 352"/>
            <p:cNvSpPr>
              <a:spLocks noChangeArrowheads="1"/>
            </p:cNvSpPr>
            <p:nvPr/>
          </p:nvSpPr>
          <p:spPr bwMode="auto">
            <a:xfrm>
              <a:off x="3109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1" name="Oval 353"/>
            <p:cNvSpPr>
              <a:spLocks noChangeArrowheads="1"/>
            </p:cNvSpPr>
            <p:nvPr/>
          </p:nvSpPr>
          <p:spPr bwMode="auto">
            <a:xfrm>
              <a:off x="1521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2" name="Oval 354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3" name="Oval 355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4" name="Oval 356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5" name="Oval 357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6" name="Oval 358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7" name="Oval 359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8" name="Oval 360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39" name="Oval 361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0" name="Oval 362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1" name="Oval 363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2" name="Oval 364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3" name="Oval 365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4" name="Oval 366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5" name="Oval 367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6" name="Oval 368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7" name="Oval 369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8" name="Oval 370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49" name="Oval 371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0" name="Oval 372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1" name="Oval 373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2" name="Oval 374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3" name="Oval 375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4" name="Oval 376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5" name="Oval 377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6" name="Oval 378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7" name="Oval 379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8" name="Oval 380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59" name="Oval 381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0" name="Oval 382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1" name="Oval 383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2" name="Oval 384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3" name="Oval 385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4" name="Oval 386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5" name="Oval 387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6" name="Oval 388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7" name="Oval 389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8" name="Oval 390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69" name="Oval 391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0" name="Oval 392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1" name="Oval 393"/>
            <p:cNvSpPr>
              <a:spLocks noChangeArrowheads="1"/>
            </p:cNvSpPr>
            <p:nvPr/>
          </p:nvSpPr>
          <p:spPr bwMode="auto">
            <a:xfrm>
              <a:off x="224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2" name="Oval 394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3" name="Oval 395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4" name="Oval 396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5" name="Oval 397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6" name="Oval 398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7" name="Oval 399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8" name="Oval 400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79" name="Oval 401"/>
            <p:cNvSpPr>
              <a:spLocks noChangeArrowheads="1"/>
            </p:cNvSpPr>
            <p:nvPr/>
          </p:nvSpPr>
          <p:spPr bwMode="auto">
            <a:xfrm>
              <a:off x="2245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0" name="Oval 402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1" name="Oval 403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2" name="Oval 404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3" name="Oval 405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4" name="Oval 406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5" name="Oval 407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6" name="Oval 408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7" name="Oval 409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8" name="Oval 410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89" name="Oval 411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0" name="Oval 412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1" name="Oval 413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2" name="Oval 414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3" name="Oval 415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4" name="Oval 416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5" name="Oval 417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6" name="Oval 418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7" name="Oval 419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8" name="Oval 420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299" name="Oval 421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0" name="Oval 422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1" name="Oval 423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2" name="Oval 424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3" name="Oval 425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4" name="Oval 426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5" name="Oval 427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6" name="Oval 428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7" name="Oval 429"/>
            <p:cNvSpPr>
              <a:spLocks noChangeArrowheads="1"/>
            </p:cNvSpPr>
            <p:nvPr/>
          </p:nvSpPr>
          <p:spPr bwMode="auto">
            <a:xfrm>
              <a:off x="274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8" name="Oval 430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09" name="Oval 431"/>
            <p:cNvSpPr>
              <a:spLocks noChangeArrowheads="1"/>
            </p:cNvSpPr>
            <p:nvPr/>
          </p:nvSpPr>
          <p:spPr bwMode="auto">
            <a:xfrm>
              <a:off x="26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0" name="Oval 432"/>
            <p:cNvSpPr>
              <a:spLocks noChangeArrowheads="1"/>
            </p:cNvSpPr>
            <p:nvPr/>
          </p:nvSpPr>
          <p:spPr bwMode="auto">
            <a:xfrm>
              <a:off x="27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1" name="Oval 433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2" name="Oval 434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3" name="Oval 435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4" name="Oval 436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5" name="Oval 437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6" name="Oval 438"/>
            <p:cNvSpPr>
              <a:spLocks noChangeArrowheads="1"/>
            </p:cNvSpPr>
            <p:nvPr/>
          </p:nvSpPr>
          <p:spPr bwMode="auto">
            <a:xfrm>
              <a:off x="2610" y="12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7" name="Oval 439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8" name="Oval 440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19" name="Oval 441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0" name="Oval 442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1" name="Oval 443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2" name="Oval 444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3" name="Oval 445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4" name="Oval 446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5" name="Oval 447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6" name="Oval 448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7" name="Oval 449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8" name="Oval 450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29" name="Oval 451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0" name="Oval 452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1" name="Oval 453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2" name="Oval 454"/>
            <p:cNvSpPr>
              <a:spLocks noChangeArrowheads="1"/>
            </p:cNvSpPr>
            <p:nvPr/>
          </p:nvSpPr>
          <p:spPr bwMode="auto">
            <a:xfrm>
              <a:off x="333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3" name="Oval 455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4" name="Oval 456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5" name="Oval 457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6" name="Oval 458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7" name="Oval 459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8" name="Oval 460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39" name="Oval 461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0" name="Oval 462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1" name="Oval 463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2" name="Oval 464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3" name="Oval 465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4" name="Oval 466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5" name="Oval 467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6" name="Oval 468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7" name="Oval 469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8" name="Oval 470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49" name="Oval 471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0" name="Oval 472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1" name="Oval 473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2" name="Oval 474"/>
            <p:cNvSpPr>
              <a:spLocks noChangeArrowheads="1"/>
            </p:cNvSpPr>
            <p:nvPr/>
          </p:nvSpPr>
          <p:spPr bwMode="auto">
            <a:xfrm>
              <a:off x="256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3" name="Oval 475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4" name="Oval 476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5" name="Oval 477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6" name="Oval 478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7" name="Oval 479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8" name="Oval 480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59" name="Oval 481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0" name="Oval 482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1" name="Oval 483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2" name="Oval 484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3" name="Oval 485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4" name="Oval 486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5" name="Oval 487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6" name="Oval 488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7" name="Oval 489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8" name="Oval 490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69" name="Oval 491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0" name="Oval 492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1" name="Oval 493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2" name="Oval 494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3" name="Oval 495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4" name="Oval 496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5" name="Oval 497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6" name="Oval 498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7" name="Oval 499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8" name="Oval 500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79" name="Oval 501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0" name="Oval 502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1" name="Oval 503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2" name="Oval 504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3" name="Oval 505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4" name="Oval 506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5" name="Oval 507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6" name="Oval 508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7" name="Oval 509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8" name="Oval 510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89" name="Oval 511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0" name="Oval 512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1" name="Oval 513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2" name="Oval 514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3" name="Oval 515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4" name="Oval 516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5" name="Oval 517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6" name="Oval 518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7" name="Oval 519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8" name="Oval 520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399" name="Oval 521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0" name="Oval 522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1" name="Oval 523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2" name="Oval 524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3" name="Oval 525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4" name="Oval 526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5" name="Oval 527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6" name="Oval 528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7" name="Oval 529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8" name="Oval 530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09" name="Oval 531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0" name="Oval 532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1" name="Oval 533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2" name="Oval 534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3" name="Oval 535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4" name="Oval 536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5" name="Oval 537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6" name="Oval 538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7" name="Oval 539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8" name="Oval 540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19" name="Oval 541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0" name="Oval 542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1" name="Oval 543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2" name="Oval 544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3" name="Oval 545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4" name="Oval 546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5" name="Oval 547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6" name="Oval 548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7" name="Oval 549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8" name="Oval 550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29" name="Oval 551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0" name="Oval 552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1" name="Oval 553"/>
            <p:cNvSpPr>
              <a:spLocks noChangeArrowheads="1"/>
            </p:cNvSpPr>
            <p:nvPr/>
          </p:nvSpPr>
          <p:spPr bwMode="auto">
            <a:xfrm>
              <a:off x="215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2" name="Oval 554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3" name="Oval 555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4" name="Oval 556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5" name="Oval 557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6" name="Oval 558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7" name="Oval 559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8" name="Oval 560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39" name="Oval 561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0" name="Oval 562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1" name="Oval 563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2" name="Oval 564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3" name="Oval 565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4" name="Oval 566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5" name="Oval 567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6" name="Oval 568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7" name="Oval 569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8" name="Oval 570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49" name="Oval 571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0" name="Oval 572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1" name="Oval 573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2" name="Oval 574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3" name="Oval 575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4" name="Oval 576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5" name="Oval 577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6" name="Oval 578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7" name="Oval 579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8" name="Oval 580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59" name="Oval 581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0" name="Oval 582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1" name="Oval 583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2" name="Oval 584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3" name="Oval 585"/>
            <p:cNvSpPr>
              <a:spLocks noChangeArrowheads="1"/>
            </p:cNvSpPr>
            <p:nvPr/>
          </p:nvSpPr>
          <p:spPr bwMode="auto">
            <a:xfrm>
              <a:off x="3063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4" name="Oval 586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5" name="Oval 587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6" name="Oval 588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7" name="Oval 589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8" name="Oval 590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69" name="Oval 591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0" name="Oval 592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1" name="Oval 593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2" name="Oval 594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3" name="Oval 595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4" name="Oval 596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5" name="Oval 597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6" name="Oval 598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7" name="Oval 599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8" name="Oval 600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79" name="Oval 601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0" name="Oval 602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1" name="Oval 603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2" name="Oval 604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3" name="Oval 605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4" name="Oval 606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5" name="Oval 607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6" name="Oval 608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7" name="Oval 609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8" name="Oval 610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89" name="Oval 611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0" name="Oval 612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1" name="Oval 613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2" name="Oval 614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3" name="Oval 615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4" name="Oval 616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5" name="Oval 617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6" name="Oval 618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7" name="Oval 619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8" name="Oval 620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499" name="Oval 621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0" name="Oval 622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1" name="Oval 623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2" name="Oval 624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3" name="Oval 625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4" name="Oval 626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5" name="Oval 627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6" name="Oval 628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7" name="Oval 629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8" name="Oval 630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09" name="Oval 631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0" name="Oval 632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1" name="Oval 633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2" name="Oval 634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3" name="Oval 635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4" name="Oval 636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5" name="Oval 637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6" name="Oval 638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7" name="Oval 639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8" name="Oval 640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19" name="Oval 641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0" name="Oval 642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1" name="Oval 643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2" name="Oval 644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3" name="Oval 645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4" name="Oval 646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5" name="Oval 647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6" name="Oval 648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7" name="Oval 649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8" name="Oval 650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29" name="Oval 651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0" name="Oval 652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1" name="Oval 653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2" name="Oval 654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3" name="Oval 655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4" name="Oval 656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5" name="Oval 657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6" name="Oval 658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7" name="Oval 659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8" name="Oval 660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39" name="Oval 661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0" name="Oval 662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1" name="Oval 663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2" name="Oval 664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3" name="Oval 665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4" name="Oval 666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5" name="Oval 667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6" name="Oval 668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7" name="Oval 669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8" name="Oval 670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49" name="Oval 671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0" name="Oval 672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1" name="Oval 673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2" name="Oval 674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3" name="Oval 675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4" name="Oval 676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5" name="Oval 677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6" name="Oval 678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7" name="Oval 679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8" name="Oval 680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59" name="Oval 681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0" name="Oval 682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1" name="Oval 683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2" name="Oval 684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3" name="Oval 685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4" name="Oval 686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5" name="Oval 687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6" name="Oval 688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7" name="Oval 689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8" name="Oval 690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69" name="Oval 691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0" name="Oval 692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1" name="Oval 693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2" name="Oval 694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3" name="Oval 695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4" name="Oval 696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5" name="Oval 697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6" name="Oval 698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7" name="Oval 699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8" name="Oval 700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79" name="Oval 701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0" name="Oval 702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1" name="Oval 703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2" name="Oval 704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3" name="Oval 705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4" name="Oval 706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5" name="Oval 707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6" name="Oval 708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7" name="Oval 709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8" name="Oval 710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89" name="Oval 711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0" name="Oval 712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1" name="Oval 713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2" name="Oval 714"/>
            <p:cNvSpPr>
              <a:spLocks noChangeArrowheads="1"/>
            </p:cNvSpPr>
            <p:nvPr/>
          </p:nvSpPr>
          <p:spPr bwMode="auto">
            <a:xfrm>
              <a:off x="4604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3" name="Oval 715"/>
            <p:cNvSpPr>
              <a:spLocks noChangeArrowheads="1"/>
            </p:cNvSpPr>
            <p:nvPr/>
          </p:nvSpPr>
          <p:spPr bwMode="auto">
            <a:xfrm>
              <a:off x="4695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4" name="Oval 716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5" name="Oval 717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6" name="Oval 718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7" name="Oval 719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8" name="Oval 720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599" name="Oval 721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0" name="Oval 722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1" name="Oval 723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2" name="Oval 724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3" name="Oval 725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4" name="Oval 726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5" name="Oval 727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6" name="Oval 728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7" name="Oval 729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8" name="Oval 730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09" name="Oval 731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0" name="Oval 732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1" name="Oval 733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2" name="Oval 734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3" name="Oval 735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4" name="Oval 736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5" name="Oval 737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6" name="Oval 738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7" name="Oval 739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8" name="Oval 740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19" name="Oval 741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0" name="Oval 742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1" name="Oval 743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2" name="Oval 744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3" name="Oval 745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4" name="Oval 746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5" name="Oval 747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6" name="Oval 748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7" name="Oval 749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8" name="Oval 750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29" name="Oval 751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0" name="Oval 752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1" name="Oval 753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2" name="Oval 754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3" name="Oval 755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4" name="Oval 756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5" name="Oval 757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6" name="Oval 758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7" name="Oval 759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8" name="Oval 760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39" name="Oval 761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0" name="Oval 762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1" name="Oval 763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2" name="Oval 764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3" name="Oval 765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4" name="Oval 766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5" name="Oval 767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6" name="Oval 768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7" name="Oval 769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8" name="Oval 770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49" name="Oval 771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0" name="Oval 772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1" name="Oval 773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2" name="Oval 774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3" name="Oval 775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4" name="Oval 776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5" name="Oval 777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6" name="Oval 778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7" name="Oval 779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8" name="Oval 780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59" name="Oval 781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0" name="Oval 782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1" name="Oval 783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2" name="Oval 784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3" name="Oval 785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4" name="Oval 786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5" name="Oval 787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6" name="Oval 788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7" name="Oval 789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8" name="Oval 790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69" name="Oval 791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0" name="Oval 792"/>
            <p:cNvSpPr>
              <a:spLocks noChangeArrowheads="1"/>
            </p:cNvSpPr>
            <p:nvPr/>
          </p:nvSpPr>
          <p:spPr bwMode="auto">
            <a:xfrm>
              <a:off x="578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1" name="Oval 793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2" name="Oval 794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3" name="Oval 795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4" name="Oval 796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5" name="Oval 797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6" name="Oval 798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7" name="Oval 799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8" name="Oval 800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79" name="Oval 801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0" name="Oval 802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1" name="Oval 803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2" name="Oval 804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3" name="Oval 805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4" name="Oval 806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5" name="Oval 807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6" name="Oval 808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7" name="Oval 809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8" name="Oval 810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89" name="Oval 811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0" name="Oval 812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1" name="Oval 813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2" name="Oval 814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3" name="Oval 815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4" name="Oval 816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5" name="Oval 817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6" name="Oval 818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7" name="Oval 819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8" name="Oval 820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699" name="Oval 821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0" name="Oval 822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1" name="Oval 823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2" name="Oval 824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3" name="Oval 825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4" name="Oval 826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5" name="Oval 827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6" name="Oval 828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7" name="Oval 829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8" name="Oval 830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09" name="Oval 831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0" name="Oval 832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1" name="Oval 833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2" name="Oval 834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3" name="Oval 835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4" name="Oval 836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5" name="Oval 837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6" name="Oval 838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7" name="Oval 839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8" name="Oval 840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19" name="Oval 841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0" name="Oval 842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1" name="Oval 843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2" name="Oval 844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3" name="Oval 845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4" name="Oval 846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5" name="Oval 847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6" name="Oval 848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7" name="Oval 849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8" name="Oval 850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29" name="Oval 851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0" name="Oval 852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1" name="Oval 853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2" name="Oval 854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3" name="Oval 855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4" name="Oval 856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5" name="Oval 857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6" name="Oval 858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7" name="Oval 859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8" name="Oval 860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39" name="Oval 861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0" name="Oval 862"/>
            <p:cNvSpPr>
              <a:spLocks noChangeArrowheads="1"/>
            </p:cNvSpPr>
            <p:nvPr/>
          </p:nvSpPr>
          <p:spPr bwMode="auto">
            <a:xfrm>
              <a:off x="469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1" name="Oval 863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2" name="Oval 864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3" name="Oval 865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4" name="Oval 866"/>
            <p:cNvSpPr>
              <a:spLocks noChangeArrowheads="1"/>
            </p:cNvSpPr>
            <p:nvPr/>
          </p:nvSpPr>
          <p:spPr bwMode="auto">
            <a:xfrm>
              <a:off x="5013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5" name="Oval 867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6" name="Oval 868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7" name="Oval 869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8" name="Oval 870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49" name="Oval 871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0" name="Oval 872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1" name="Oval 873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2" name="Oval 874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3" name="Oval 875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4" name="Oval 876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5" name="Oval 877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6" name="Oval 878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7" name="Oval 879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8" name="Oval 880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59" name="Oval 881"/>
            <p:cNvSpPr>
              <a:spLocks noChangeArrowheads="1"/>
            </p:cNvSpPr>
            <p:nvPr/>
          </p:nvSpPr>
          <p:spPr bwMode="auto">
            <a:xfrm>
              <a:off x="578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0" name="Oval 882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1" name="Oval 883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2" name="Oval 884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3" name="Oval 885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4" name="Oval 886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5" name="Oval 887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6" name="Oval 888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7" name="Oval 889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8" name="Oval 890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69" name="Oval 891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0" name="Oval 892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1" name="Oval 893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2" name="Oval 894"/>
            <p:cNvSpPr>
              <a:spLocks noChangeArrowheads="1"/>
            </p:cNvSpPr>
            <p:nvPr/>
          </p:nvSpPr>
          <p:spPr bwMode="auto">
            <a:xfrm>
              <a:off x="5783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3" name="Oval 895"/>
            <p:cNvSpPr>
              <a:spLocks noChangeArrowheads="1"/>
            </p:cNvSpPr>
            <p:nvPr/>
          </p:nvSpPr>
          <p:spPr bwMode="auto">
            <a:xfrm>
              <a:off x="5783" y="1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4" name="Oval 896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5" name="Oval 897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6" name="Oval 898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7" name="Oval 899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8" name="Oval 900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79" name="Oval 901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0" name="Oval 902"/>
            <p:cNvSpPr>
              <a:spLocks noChangeArrowheads="1"/>
            </p:cNvSpPr>
            <p:nvPr/>
          </p:nvSpPr>
          <p:spPr bwMode="auto">
            <a:xfrm>
              <a:off x="578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1" name="Oval 903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2" name="Oval 904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3" name="Oval 905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4" name="Oval 906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5" name="Oval 907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6" name="Oval 908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7" name="Oval 909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8" name="Oval 910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89" name="Oval 911"/>
            <p:cNvSpPr>
              <a:spLocks noChangeArrowheads="1"/>
            </p:cNvSpPr>
            <p:nvPr/>
          </p:nvSpPr>
          <p:spPr bwMode="auto">
            <a:xfrm>
              <a:off x="4876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0" name="Oval 912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1" name="Oval 913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2" name="Oval 914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3" name="Oval 915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4" name="Oval 916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5" name="Oval 917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6" name="Oval 918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7" name="Oval 919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8" name="Oval 920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799" name="Oval 921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0" name="Oval 922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1" name="Oval 923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2" name="Oval 924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3" name="Oval 925"/>
            <p:cNvSpPr>
              <a:spLocks noChangeArrowheads="1"/>
            </p:cNvSpPr>
            <p:nvPr/>
          </p:nvSpPr>
          <p:spPr bwMode="auto">
            <a:xfrm>
              <a:off x="4696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4" name="Oval 926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5" name="Oval 927"/>
            <p:cNvSpPr>
              <a:spLocks noChangeArrowheads="1"/>
            </p:cNvSpPr>
            <p:nvPr/>
          </p:nvSpPr>
          <p:spPr bwMode="auto">
            <a:xfrm>
              <a:off x="4650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6" name="Oval 928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7" name="Oval 929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8" name="Oval 930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09" name="Oval 931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0" name="Oval 932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1" name="Oval 933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2" name="Oval 934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3" name="Oval 935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4" name="Oval 936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5" name="Oval 937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6" name="Oval 938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7" name="Oval 939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8" name="Oval 940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19" name="Oval 941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0" name="Oval 942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1" name="Oval 943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2" name="Oval 944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3" name="Oval 945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4" name="Oval 946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5" name="Oval 947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6" name="Oval 948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7" name="Oval 949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8" name="Oval 950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29" name="Oval 951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0" name="Oval 952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1" name="Oval 953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2" name="Oval 954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3" name="Oval 955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4" name="Oval 956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5" name="Oval 957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6" name="Oval 958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7" name="Oval 959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8" name="Oval 960"/>
            <p:cNvSpPr>
              <a:spLocks noChangeArrowheads="1"/>
            </p:cNvSpPr>
            <p:nvPr/>
          </p:nvSpPr>
          <p:spPr bwMode="auto">
            <a:xfrm>
              <a:off x="528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9" name="Oval 961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0" name="Oval 962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1" name="Oval 963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2" name="Oval 964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3" name="Oval 965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4" name="Oval 966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5" name="Oval 967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6" name="Oval 968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7" name="Oval 969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8" name="Oval 970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9" name="Oval 971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0" name="Oval 972"/>
            <p:cNvSpPr>
              <a:spLocks noChangeArrowheads="1"/>
            </p:cNvSpPr>
            <p:nvPr/>
          </p:nvSpPr>
          <p:spPr bwMode="auto">
            <a:xfrm>
              <a:off x="5150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1" name="Oval 973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2" name="Oval 974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3" name="Oval 975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4" name="Oval 976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5" name="Oval 977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6" name="Oval 978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7" name="Oval 979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8" name="Oval 980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59" name="Oval 981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0" name="Oval 982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1" name="Oval 983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2" name="Oval 984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3" name="Oval 985"/>
            <p:cNvSpPr>
              <a:spLocks noChangeArrowheads="1"/>
            </p:cNvSpPr>
            <p:nvPr/>
          </p:nvSpPr>
          <p:spPr bwMode="auto">
            <a:xfrm>
              <a:off x="578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4" name="Oval 986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5" name="Oval 987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6" name="Oval 988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7" name="Oval 989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8" name="Oval 990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69" name="Oval 991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0" name="Oval 992"/>
            <p:cNvSpPr>
              <a:spLocks noChangeArrowheads="1"/>
            </p:cNvSpPr>
            <p:nvPr/>
          </p:nvSpPr>
          <p:spPr bwMode="auto">
            <a:xfrm>
              <a:off x="5784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1" name="Oval 993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2" name="Oval 994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3" name="Oval 995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4" name="Oval 996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5" name="Oval 997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6" name="Oval 998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7" name="Oval 999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8" name="Oval 1000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79" name="Oval 1001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0" name="Oval 1002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1" name="Oval 1003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2" name="Oval 1004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3" name="Oval 1005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4" name="Oval 1006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5" name="Oval 1007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6" name="Oval 1008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7" name="Oval 1009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8" name="Oval 1010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89" name="Oval 1011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0" name="Oval 1012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1" name="Oval 1013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2" name="Oval 1014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3" name="Oval 1015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4" name="Oval 1016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5" name="Oval 1017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6" name="Oval 1018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7" name="Oval 1019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8" name="Oval 1020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99" name="Oval 1021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0" name="Oval 1022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1" name="Oval 1023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2" name="Oval 1024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3" name="Oval 1025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4" name="Oval 1026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5" name="Oval 1027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6" name="Oval 1028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7" name="Oval 1029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8" name="Oval 1030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09" name="Oval 1031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0" name="Oval 1032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1" name="Oval 1033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2" name="Oval 1034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3" name="Oval 1035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4" name="Oval 1036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5" name="Oval 1037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6" name="Oval 1038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7" name="Oval 1039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8" name="Oval 1040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19" name="Oval 1041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0" name="Oval 1042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1" name="Oval 1043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2" name="Oval 1044"/>
            <p:cNvSpPr>
              <a:spLocks noChangeArrowheads="1"/>
            </p:cNvSpPr>
            <p:nvPr/>
          </p:nvSpPr>
          <p:spPr bwMode="auto">
            <a:xfrm>
              <a:off x="5784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3" name="Oval 1045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4" name="Oval 1046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5" name="Oval 1047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6" name="Oval 1048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7" name="Oval 1049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8" name="Oval 1050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29" name="Oval 1051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0" name="Oval 1052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1" name="Oval 1053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2" name="Oval 1054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3" name="Oval 1055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4" name="Oval 1056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5" name="Oval 1057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6" name="Oval 1058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7" name="Oval 1059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8" name="Oval 1060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39" name="Oval 1061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0" name="Oval 1062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1" name="Oval 1063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2" name="Oval 1064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3" name="Oval 1065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4" name="Oval 1066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5" name="Oval 1067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6" name="Oval 1068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7" name="Oval 1069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8" name="Oval 1070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49" name="Oval 1071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0" name="Oval 1072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1" name="Oval 1073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2" name="Oval 1074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3" name="Oval 1075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4" name="Oval 1076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5" name="Oval 1077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6" name="Oval 1078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7" name="Oval 1079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8" name="Oval 1080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59" name="Oval 1081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0" name="Oval 1082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1" name="Oval 1083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2" name="Oval 1084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3" name="Oval 1085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4" name="Oval 1086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5" name="Oval 1087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6" name="Oval 1088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7" name="Oval 1089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8" name="Oval 1090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69" name="Oval 1091"/>
            <p:cNvSpPr>
              <a:spLocks noChangeArrowheads="1"/>
            </p:cNvSpPr>
            <p:nvPr/>
          </p:nvSpPr>
          <p:spPr bwMode="auto">
            <a:xfrm>
              <a:off x="251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0" name="Oval 1092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1" name="Oval 1093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2" name="Oval 1094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3" name="Oval 1095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4" name="Oval 1096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5" name="Oval 1097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6" name="Oval 1098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7" name="Oval 1099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8" name="Oval 1100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79" name="Oval 1101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0" name="Oval 1102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1" name="Oval 1103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2" name="Oval 1104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3" name="Oval 1105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4" name="Oval 1106"/>
            <p:cNvSpPr>
              <a:spLocks noChangeArrowheads="1"/>
            </p:cNvSpPr>
            <p:nvPr/>
          </p:nvSpPr>
          <p:spPr bwMode="auto">
            <a:xfrm>
              <a:off x="24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5" name="Oval 1107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6" name="Oval 1108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7" name="Oval 1109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8" name="Oval 1110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89" name="Oval 1111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0" name="Oval 1112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1" name="Oval 1113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2" name="Oval 1114"/>
            <p:cNvSpPr>
              <a:spLocks noChangeArrowheads="1"/>
            </p:cNvSpPr>
            <p:nvPr/>
          </p:nvSpPr>
          <p:spPr bwMode="auto">
            <a:xfrm>
              <a:off x="210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3" name="Oval 1115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4" name="Oval 1116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5" name="Oval 1117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6" name="Oval 1118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7" name="Oval 1119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8" name="Oval 1120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999" name="Oval 1121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0" name="Oval 1122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1" name="Oval 1123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2" name="Oval 1124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3" name="Oval 1125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4" name="Oval 1126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5" name="Oval 1127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6" name="Oval 1128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7" name="Oval 1129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8" name="Oval 1130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09" name="Oval 1131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0" name="Oval 1132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1" name="Oval 1133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2" name="Oval 1134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3" name="Oval 1135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4" name="Oval 1136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5" name="Oval 1137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6" name="Oval 1138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7" name="Oval 1139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8" name="Oval 1140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19" name="Oval 1141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0" name="Oval 1142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1" name="Oval 1143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2" name="Oval 1144"/>
            <p:cNvSpPr>
              <a:spLocks noChangeArrowheads="1"/>
            </p:cNvSpPr>
            <p:nvPr/>
          </p:nvSpPr>
          <p:spPr bwMode="auto">
            <a:xfrm>
              <a:off x="2880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3" name="Oval 1145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4" name="Oval 1146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5" name="Oval 1147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6" name="Oval 1148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7" name="Oval 1149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8" name="Oval 1150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29" name="Oval 1151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0" name="Oval 1152"/>
            <p:cNvSpPr>
              <a:spLocks noChangeArrowheads="1"/>
            </p:cNvSpPr>
            <p:nvPr/>
          </p:nvSpPr>
          <p:spPr bwMode="auto">
            <a:xfrm>
              <a:off x="337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1" name="Oval 1153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2" name="Oval 1154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3" name="Oval 1155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4" name="Oval 1156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5" name="Oval 1157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6" name="Oval 1158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7" name="Oval 1159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8" name="Oval 1160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39" name="Oval 1161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0" name="Oval 1162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1" name="Oval 1163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2" name="Oval 1164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3" name="Oval 1165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4" name="Oval 1166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5" name="Oval 1167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6" name="Oval 1168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7" name="Oval 1169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8" name="Oval 1170"/>
            <p:cNvSpPr>
              <a:spLocks noChangeArrowheads="1"/>
            </p:cNvSpPr>
            <p:nvPr/>
          </p:nvSpPr>
          <p:spPr bwMode="auto">
            <a:xfrm>
              <a:off x="749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49" name="Oval 1171"/>
            <p:cNvSpPr>
              <a:spLocks noChangeArrowheads="1"/>
            </p:cNvSpPr>
            <p:nvPr/>
          </p:nvSpPr>
          <p:spPr bwMode="auto">
            <a:xfrm>
              <a:off x="840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0" name="Oval 1172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1" name="Oval 1173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2" name="Oval 1174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3" name="Oval 1175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4" name="Oval 1176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5" name="Oval 1177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6" name="Oval 1178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7" name="Oval 1179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8" name="Oval 1180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59" name="Oval 1181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0" name="Oval 1182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1" name="Oval 1183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2" name="Oval 1184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3" name="Oval 1185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4" name="Oval 1186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5" name="Oval 1187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6" name="Oval 1188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7" name="Oval 1189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8" name="Oval 1190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69" name="Oval 1191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0" name="Oval 1192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1" name="Oval 1193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2" name="Oval 1194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3" name="Oval 1195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4" name="Oval 1196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5" name="Oval 1197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6" name="Oval 1198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7" name="Oval 1199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8" name="Oval 1200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79" name="Oval 1201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0" name="Oval 1202"/>
            <p:cNvSpPr>
              <a:spLocks noChangeArrowheads="1"/>
            </p:cNvSpPr>
            <p:nvPr/>
          </p:nvSpPr>
          <p:spPr bwMode="auto">
            <a:xfrm>
              <a:off x="1746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1" name="Oval 1203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2" name="Oval 1204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3" name="Oval 1205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4" name="Oval 1206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5" name="Oval 1207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6" name="Oval 1208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7" name="Oval 1209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8" name="Oval 1210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89" name="Oval 1211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0" name="Oval 1212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1" name="Oval 1213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2" name="Oval 1214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3" name="Oval 1215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4" name="Oval 1216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5" name="Oval 1217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6" name="Oval 1218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7" name="Oval 1219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8" name="Oval 1220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099" name="Oval 1221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0" name="Oval 1222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1" name="Oval 1223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2" name="Oval 1224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3" name="Oval 1225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4" name="Oval 1226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5" name="Oval 1227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6" name="Oval 1228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7" name="Oval 1229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8" name="Oval 1230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09" name="Oval 1231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0" name="Oval 1232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1" name="Oval 1233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2" name="Oval 1234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3" name="Oval 1235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4" name="Oval 1236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5" name="Oval 1237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6" name="Oval 1238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7" name="Oval 1239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8" name="Oval 1240"/>
            <p:cNvSpPr>
              <a:spLocks noChangeArrowheads="1"/>
            </p:cNvSpPr>
            <p:nvPr/>
          </p:nvSpPr>
          <p:spPr bwMode="auto">
            <a:xfrm>
              <a:off x="1882" y="52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19" name="Oval 1241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0" name="Oval 1242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1" name="Oval 1243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2" name="Oval 1244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3" name="Oval 1245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4" name="Oval 1246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5" name="Oval 1247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6" name="Oval 1248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7" name="Oval 1249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8" name="Oval 1250"/>
            <p:cNvSpPr>
              <a:spLocks noChangeArrowheads="1"/>
            </p:cNvSpPr>
            <p:nvPr/>
          </p:nvSpPr>
          <p:spPr bwMode="auto">
            <a:xfrm>
              <a:off x="5056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29" name="Oval 1251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0" name="Oval 1252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1" name="Oval 1253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2" name="Oval 1254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3" name="Oval 1255"/>
            <p:cNvSpPr>
              <a:spLocks noChangeArrowheads="1"/>
            </p:cNvSpPr>
            <p:nvPr/>
          </p:nvSpPr>
          <p:spPr bwMode="auto">
            <a:xfrm>
              <a:off x="53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4" name="Oval 1256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5" name="Oval 1257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6" name="Oval 1258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7" name="Oval 1259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8" name="Oval 1260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39" name="Oval 1261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0" name="Oval 1262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1" name="Oval 1263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2" name="Oval 1264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3" name="Oval 1265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4" name="Oval 1266"/>
            <p:cNvSpPr>
              <a:spLocks noChangeArrowheads="1"/>
            </p:cNvSpPr>
            <p:nvPr/>
          </p:nvSpPr>
          <p:spPr bwMode="auto">
            <a:xfrm>
              <a:off x="578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5" name="Oval 1267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6" name="Oval 1268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7" name="Oval 1269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8" name="Oval 1270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49" name="Oval 1271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0" name="Oval 1272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1" name="Oval 1273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2" name="Oval 1274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3" name="Oval 1275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4" name="Oval 1276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5" name="Oval 1277"/>
            <p:cNvSpPr>
              <a:spLocks noChangeArrowheads="1"/>
            </p:cNvSpPr>
            <p:nvPr/>
          </p:nvSpPr>
          <p:spPr bwMode="auto">
            <a:xfrm>
              <a:off x="5781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6" name="Oval 1278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7" name="Oval 1279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8" name="Oval 1280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59" name="Oval 1281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0" name="Oval 1282"/>
            <p:cNvSpPr>
              <a:spLocks noChangeArrowheads="1"/>
            </p:cNvSpPr>
            <p:nvPr/>
          </p:nvSpPr>
          <p:spPr bwMode="auto">
            <a:xfrm>
              <a:off x="5237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1" name="Oval 1283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2" name="Oval 1284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3" name="Oval 1285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4" name="Oval 1286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5" name="Oval 1287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6" name="Oval 1288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7" name="Oval 1289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8" name="Oval 1290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69" name="Oval 1291"/>
            <p:cNvSpPr>
              <a:spLocks noChangeArrowheads="1"/>
            </p:cNvSpPr>
            <p:nvPr/>
          </p:nvSpPr>
          <p:spPr bwMode="auto">
            <a:xfrm>
              <a:off x="4241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0" name="Oval 1292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1" name="Oval 1293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2" name="Oval 1294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3" name="Oval 1295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4" name="Oval 1296"/>
            <p:cNvSpPr>
              <a:spLocks noChangeArrowheads="1"/>
            </p:cNvSpPr>
            <p:nvPr/>
          </p:nvSpPr>
          <p:spPr bwMode="auto">
            <a:xfrm>
              <a:off x="4422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5" name="Oval 1297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6" name="Oval 1298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7" name="Oval 1299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8" name="Oval 1300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79" name="Oval 1301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0" name="Oval 1302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1" name="Oval 1303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2" name="Oval 1304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3" name="Oval 1305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4" name="Oval 1306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5" name="Oval 1307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6" name="Oval 1308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7" name="Oval 1309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8" name="Oval 1310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89" name="Oval 1311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0" name="Oval 1312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1" name="Oval 1313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2" name="Oval 1314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3" name="Oval 1315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4" name="Oval 1316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5" name="Oval 1317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6" name="Oval 1318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7" name="Oval 1319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8" name="Oval 1320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199" name="Oval 1321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0" name="Oval 1322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1" name="Oval 1323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2" name="Oval 1324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3" name="Oval 1325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4" name="Oval 1326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5" name="Oval 1327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6" name="Oval 1328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7" name="Oval 1329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8" name="Oval 1330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09" name="Oval 1331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0" name="Oval 1332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1" name="Oval 1333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2" name="Oval 1334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3" name="Oval 1335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4" name="Oval 1336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5" name="Oval 1337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6" name="Oval 1338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7" name="Oval 1339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8" name="Oval 1340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19" name="Oval 1341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0" name="Oval 1342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1" name="Oval 1343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2" name="Oval 1344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3" name="Oval 1345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4" name="Oval 1346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5" name="Oval 1347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6" name="Oval 1348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7" name="Oval 1349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8" name="Oval 1350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29" name="Oval 1351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0" name="Oval 1352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1" name="Oval 1353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2" name="Oval 1354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3" name="Oval 1355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4" name="Oval 1356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5" name="Oval 1357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6" name="Oval 1358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7" name="Oval 1359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8" name="Oval 1360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39" name="Oval 1361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40" name="Oval 1362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41" name="Oval 1363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42" name="Oval 1364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43" name="Oval 1365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244" name="Oval 1366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804" name="Group 1367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76880" name="Freeform 1368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81" name="Oval 1369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05" name="Group 1370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76878" name="Freeform 1371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79" name="Oval 1372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06" name="Group 1373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76876" name="Freeform 1374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77" name="Oval 1375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07" name="Group 1376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76874" name="Freeform 137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75" name="Oval 137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08" name="Group 1379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76872" name="Freeform 13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73" name="Oval 13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09" name="Group 1382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76870" name="Freeform 138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71" name="Oval 138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6810" name="Group 1385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76868" name="Freeform 1386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6869" name="Oval 1387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76811" name="Text Box 1388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grpSp>
        <p:nvGrpSpPr>
          <p:cNvPr id="10" name="Group 1389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76826" name="Oval 1390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7" name="Oval 1391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8" name="Oval 1392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9" name="Oval 1393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0" name="Oval 1394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1" name="Oval 1395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2" name="Oval 1396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3" name="Oval 1397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4" name="Oval 1398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5" name="Oval 1399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6" name="Oval 1400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7" name="Oval 1401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8" name="Oval 1402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9" name="Oval 1403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0" name="Oval 1404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1" name="Oval 1405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2" name="Oval 1406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3" name="Oval 1407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4" name="Oval 1408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5" name="Oval 1409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6" name="Oval 1410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7" name="Oval 1411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8" name="Oval 1412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9" name="Oval 1413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0" name="Oval 1414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1" name="Oval 1415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2" name="Oval 1416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3" name="Oval 1417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4" name="Oval 1418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5" name="Oval 1419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6" name="Oval 1420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7" name="Oval 1421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8" name="Oval 1422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9" name="Oval 1423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0" name="Oval 1424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1" name="Oval 1425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2" name="Oval 1426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3" name="Oval 1427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4" name="Oval 1428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5" name="Oval 1429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6" name="Oval 1430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7" name="Oval 1431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813" name="Rectangle 1432"/>
          <p:cNvSpPr>
            <a:spLocks noGrp="1" noChangeArrowheads="1"/>
          </p:cNvSpPr>
          <p:nvPr>
            <p:ph type="title"/>
          </p:nvPr>
        </p:nvSpPr>
        <p:spPr>
          <a:xfrm>
            <a:off x="4008438" y="53975"/>
            <a:ext cx="511175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/>
              <a:t>Isotonické prostředí</a:t>
            </a:r>
          </a:p>
        </p:txBody>
      </p:sp>
      <p:sp>
        <p:nvSpPr>
          <p:cNvPr id="76814" name="Text Box 1433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76815" name="Text Box 1434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76816" name="Group 1435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76824" name="Oval 1436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5" name="Oval 1437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817" name="Group 1438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76822" name="Oval 1439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3" name="Oval 1440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818" name="Group 1441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76820" name="Oval 1442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1" name="Oval 1443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819" name="Text Box 1444"/>
          <p:cNvSpPr txBox="1">
            <a:spLocks noChangeArrowheads="1"/>
          </p:cNvSpPr>
          <p:nvPr/>
        </p:nvSpPr>
        <p:spPr bwMode="auto">
          <a:xfrm>
            <a:off x="4872038" y="1447801"/>
            <a:ext cx="205581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290 ± 10 mmol/l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8851" name="Group 3"/>
          <p:cNvGrpSpPr>
            <a:grpSpLocks/>
          </p:cNvGrpSpPr>
          <p:nvPr/>
        </p:nvGrpSpPr>
        <p:grpSpPr bwMode="auto">
          <a:xfrm>
            <a:off x="1414462" y="-38100"/>
            <a:ext cx="9291638" cy="6923088"/>
            <a:chOff x="-69" y="-24"/>
            <a:chExt cx="5853" cy="4361"/>
          </a:xfrm>
        </p:grpSpPr>
        <p:sp>
          <p:nvSpPr>
            <p:cNvPr id="78935" name="Oval 4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36" name="Oval 5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37" name="Oval 6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38" name="Oval 7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39" name="Oval 8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0" name="Oval 9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1" name="Oval 10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2" name="Oval 11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3" name="Oval 12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4" name="Oval 13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5" name="Oval 14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6" name="Oval 15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7" name="Oval 16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8" name="Oval 17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49" name="Oval 18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0" name="Oval 19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1" name="Oval 20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2" name="Oval 21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3" name="Oval 22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4" name="Oval 23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5" name="Oval 24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6" name="Oval 25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7" name="Oval 26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8" name="Oval 27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9" name="Oval 28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0" name="Oval 29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1" name="Oval 30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2" name="Oval 31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3" name="Oval 32"/>
            <p:cNvSpPr>
              <a:spLocks noChangeArrowheads="1"/>
            </p:cNvSpPr>
            <p:nvPr/>
          </p:nvSpPr>
          <p:spPr bwMode="auto">
            <a:xfrm>
              <a:off x="247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4" name="Oval 33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5" name="Oval 34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6" name="Oval 35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7" name="Oval 36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8" name="Oval 37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69" name="Oval 38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0" name="Oval 39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1" name="Oval 40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2" name="Oval 41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3" name="Oval 42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4" name="Oval 43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5" name="Oval 44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6" name="Oval 45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7" name="Oval 46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8" name="Oval 47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79" name="Oval 48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0" name="Oval 49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1" name="Oval 50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2" name="Oval 51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3" name="Oval 52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4" name="Oval 53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5" name="Oval 54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6" name="Oval 55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7" name="Oval 56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8" name="Oval 57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89" name="Oval 58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0" name="Oval 59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1" name="Oval 60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2" name="Oval 61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3" name="Oval 62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4" name="Oval 63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5" name="Oval 64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6" name="Oval 65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7" name="Oval 66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8" name="Oval 67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99" name="Oval 68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0" name="Oval 69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1" name="Oval 70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2" name="Oval 71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3" name="Oval 72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4" name="Oval 73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5" name="Oval 74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6" name="Oval 75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7" name="Oval 76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8" name="Oval 77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09" name="Oval 78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0" name="Oval 79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1" name="Oval 80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2" name="Oval 81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3" name="Oval 82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4" name="Oval 83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5" name="Oval 84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6" name="Oval 85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7" name="Oval 86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8" name="Oval 87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19" name="Oval 88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0" name="Oval 89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1" name="Oval 90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2" name="Oval 91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3" name="Oval 92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4" name="Oval 93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5" name="Oval 94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6" name="Oval 95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7" name="Oval 96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8" name="Oval 97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29" name="Oval 98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0" name="Oval 99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1" name="Oval 100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2" name="Oval 101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3" name="Oval 102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4" name="Oval 103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5" name="Oval 104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6" name="Oval 105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7" name="Oval 106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8" name="Oval 107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39" name="Oval 108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0" name="Oval 109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1" name="Oval 110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2" name="Oval 111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3" name="Oval 112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4" name="Oval 113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5" name="Oval 114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6" name="Oval 115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7" name="Oval 116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8" name="Oval 117"/>
            <p:cNvSpPr>
              <a:spLocks noChangeArrowheads="1"/>
            </p:cNvSpPr>
            <p:nvPr/>
          </p:nvSpPr>
          <p:spPr bwMode="auto">
            <a:xfrm>
              <a:off x="3560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49" name="Oval 118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0" name="Oval 119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1" name="Oval 120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2" name="Oval 121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3" name="Oval 122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4" name="Oval 123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5" name="Oval 124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6" name="Oval 125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7" name="Oval 126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8" name="Oval 127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59" name="Oval 128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0" name="Oval 129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1" name="Oval 130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2" name="Oval 131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3" name="Oval 132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4" name="Oval 133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5" name="Oval 134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6" name="Oval 135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7" name="Oval 136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8" name="Oval 137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69" name="Oval 138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0" name="Oval 139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1" name="Oval 140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2" name="Oval 141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3" name="Oval 142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4" name="Oval 143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5" name="Oval 144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6" name="Oval 145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7" name="Oval 146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8" name="Oval 147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79" name="Oval 148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0" name="Oval 149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1" name="Oval 150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2" name="Oval 151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3" name="Oval 152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4" name="Oval 153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5" name="Oval 154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6" name="Oval 155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7" name="Oval 156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8" name="Oval 157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89" name="Oval 158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0" name="Oval 159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1" name="Oval 160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2" name="Oval 161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3" name="Oval 162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4" name="Oval 163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5" name="Oval 164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6" name="Oval 165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7" name="Oval 166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8" name="Oval 167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099" name="Oval 168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0" name="Oval 169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1" name="Oval 170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2" name="Oval 171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3" name="Oval 172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4" name="Oval 173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5" name="Oval 174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6" name="Oval 175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7" name="Oval 176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8" name="Oval 177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09" name="Oval 178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0" name="Oval 179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1" name="Oval 180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2" name="Oval 181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3" name="Oval 182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4" name="Oval 183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5" name="Oval 184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6" name="Oval 185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7" name="Oval 186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8" name="Oval 187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19" name="Oval 188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0" name="Oval 189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1" name="Oval 190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2" name="Oval 191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3" name="Oval 192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4" name="Oval 193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5" name="Oval 194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6" name="Oval 195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7" name="Oval 196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8" name="Oval 197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29" name="Oval 198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0" name="Oval 199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1" name="Oval 200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2" name="Oval 201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3" name="Oval 202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4" name="Oval 203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5" name="Oval 204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6" name="Oval 205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7" name="Oval 206"/>
            <p:cNvSpPr>
              <a:spLocks noChangeArrowheads="1"/>
            </p:cNvSpPr>
            <p:nvPr/>
          </p:nvSpPr>
          <p:spPr bwMode="auto">
            <a:xfrm>
              <a:off x="115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8" name="Oval 207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39" name="Oval 208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0" name="Oval 209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1" name="Oval 210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2" name="Oval 211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3" name="Oval 212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4" name="Oval 213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5" name="Oval 214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6" name="Oval 215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7" name="Oval 216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8" name="Oval 217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49" name="Oval 218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0" name="Oval 219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1" name="Oval 220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2" name="Oval 221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3" name="Oval 222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4" name="Oval 223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5" name="Oval 224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6" name="Oval 225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7" name="Oval 226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8" name="Oval 227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9" name="Oval 228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0" name="Oval 229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1" name="Oval 230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2" name="Oval 231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3" name="Oval 232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4" name="Oval 233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5" name="Oval 234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6" name="Oval 235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7" name="Oval 236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8" name="Oval 237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69" name="Oval 238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0" name="Oval 239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1" name="Oval 240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2" name="Oval 241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3" name="Oval 242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4" name="Oval 243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5" name="Oval 244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6" name="Oval 245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7" name="Oval 246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8" name="Oval 247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79" name="Oval 248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0" name="Oval 249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1" name="Oval 250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2" name="Oval 251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3" name="Oval 252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4" name="Oval 253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5" name="Oval 254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6" name="Oval 255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7" name="Oval 256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8" name="Oval 257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89" name="Oval 258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0" name="Oval 259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1" name="Oval 260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2" name="Oval 261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3" name="Oval 262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4" name="Oval 263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5" name="Oval 264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6" name="Oval 265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7" name="Oval 266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8" name="Oval 267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99" name="Oval 268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0" name="Oval 269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1" name="Oval 270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2" name="Oval 271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3" name="Oval 272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4" name="Oval 273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5" name="Oval 274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6" name="Oval 275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7" name="Oval 276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8" name="Oval 277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09" name="Oval 278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0" name="Oval 279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1" name="Oval 280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2" name="Oval 281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3" name="Oval 282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4" name="Oval 283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5" name="Oval 284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6" name="Oval 285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7" name="Oval 286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8" name="Oval 287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19" name="Oval 288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0" name="Oval 289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1" name="Oval 290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2" name="Oval 291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3" name="Oval 292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4" name="Oval 293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5" name="Oval 294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6" name="Oval 295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7" name="Oval 296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8" name="Oval 297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29" name="Oval 298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0" name="Oval 299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1" name="Oval 300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2" name="Oval 301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3" name="Oval 302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4" name="Oval 303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5" name="Oval 304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6" name="Oval 305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7" name="Oval 306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8" name="Oval 307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39" name="Oval 308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0" name="Oval 309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1" name="Oval 310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2" name="Oval 311"/>
            <p:cNvSpPr>
              <a:spLocks noChangeArrowheads="1"/>
            </p:cNvSpPr>
            <p:nvPr/>
          </p:nvSpPr>
          <p:spPr bwMode="auto">
            <a:xfrm>
              <a:off x="795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3" name="Oval 312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4" name="Oval 313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5" name="Oval 314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6" name="Oval 315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7" name="Oval 316"/>
            <p:cNvSpPr>
              <a:spLocks noChangeArrowheads="1"/>
            </p:cNvSpPr>
            <p:nvPr/>
          </p:nvSpPr>
          <p:spPr bwMode="auto">
            <a:xfrm>
              <a:off x="3061" y="302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8" name="Oval 317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49" name="Oval 318"/>
            <p:cNvSpPr>
              <a:spLocks noChangeArrowheads="1"/>
            </p:cNvSpPr>
            <p:nvPr/>
          </p:nvSpPr>
          <p:spPr bwMode="auto">
            <a:xfrm>
              <a:off x="342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0" name="Oval 319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1" name="Oval 320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2" name="Oval 321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3" name="Oval 322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4" name="Oval 323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5" name="Oval 324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6" name="Oval 325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7" name="Oval 326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8" name="Oval 327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9" name="Oval 328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0" name="Oval 329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1" name="Oval 330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2" name="Oval 331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3" name="Oval 332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4" name="Oval 333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5" name="Oval 334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6" name="Oval 335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7" name="Oval 336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8" name="Oval 337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69" name="Oval 338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0" name="Oval 339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1" name="Oval 340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2" name="Oval 341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3" name="Oval 342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4" name="Oval 343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5" name="Oval 344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6" name="Oval 345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7" name="Oval 346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8" name="Oval 347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79" name="Oval 348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0" name="Oval 349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1" name="Oval 350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2" name="Oval 351"/>
            <p:cNvSpPr>
              <a:spLocks noChangeArrowheads="1"/>
            </p:cNvSpPr>
            <p:nvPr/>
          </p:nvSpPr>
          <p:spPr bwMode="auto">
            <a:xfrm>
              <a:off x="3153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3" name="Oval 352"/>
            <p:cNvSpPr>
              <a:spLocks noChangeArrowheads="1"/>
            </p:cNvSpPr>
            <p:nvPr/>
          </p:nvSpPr>
          <p:spPr bwMode="auto">
            <a:xfrm>
              <a:off x="1429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4" name="Oval 353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5" name="Oval 354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6" name="Oval 355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7" name="Oval 356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8" name="Oval 357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89" name="Oval 358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0" name="Oval 359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1" name="Oval 360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2" name="Oval 361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3" name="Oval 362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4" name="Oval 363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5" name="Oval 364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6" name="Oval 365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7" name="Oval 366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8" name="Oval 367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99" name="Oval 368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0" name="Oval 369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1" name="Oval 370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2" name="Oval 371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3" name="Oval 372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4" name="Oval 373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5" name="Oval 374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6" name="Oval 375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7" name="Oval 376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8" name="Oval 377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09" name="Oval 378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0" name="Oval 379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1" name="Oval 380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2" name="Oval 381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3" name="Oval 382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4" name="Oval 383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5" name="Oval 384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6" name="Oval 385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7" name="Oval 386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8" name="Oval 387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19" name="Oval 388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0" name="Oval 389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1" name="Oval 390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2" name="Oval 391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3" name="Oval 392"/>
            <p:cNvSpPr>
              <a:spLocks noChangeArrowheads="1"/>
            </p:cNvSpPr>
            <p:nvPr/>
          </p:nvSpPr>
          <p:spPr bwMode="auto">
            <a:xfrm>
              <a:off x="2200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4" name="Oval 393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5" name="Oval 394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6" name="Oval 395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7" name="Oval 396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8" name="Oval 397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29" name="Oval 398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0" name="Oval 399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1" name="Oval 400"/>
            <p:cNvSpPr>
              <a:spLocks noChangeArrowheads="1"/>
            </p:cNvSpPr>
            <p:nvPr/>
          </p:nvSpPr>
          <p:spPr bwMode="auto">
            <a:xfrm>
              <a:off x="2517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2" name="Oval 401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3" name="Oval 402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4" name="Oval 403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5" name="Oval 404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6" name="Oval 405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7" name="Oval 406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8" name="Oval 407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39" name="Oval 408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0" name="Oval 409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1" name="Oval 410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2" name="Oval 411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3" name="Oval 412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4" name="Oval 413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5" name="Oval 414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6" name="Oval 415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7" name="Oval 416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8" name="Oval 417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49" name="Oval 418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0" name="Oval 419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1" name="Oval 420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2" name="Oval 421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3" name="Oval 422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4" name="Oval 423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5" name="Oval 424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6" name="Oval 425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7" name="Oval 426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8" name="Oval 427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59" name="Oval 428"/>
            <p:cNvSpPr>
              <a:spLocks noChangeArrowheads="1"/>
            </p:cNvSpPr>
            <p:nvPr/>
          </p:nvSpPr>
          <p:spPr bwMode="auto">
            <a:xfrm>
              <a:off x="2747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0" name="Oval 429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1" name="Oval 430"/>
            <p:cNvSpPr>
              <a:spLocks noChangeArrowheads="1"/>
            </p:cNvSpPr>
            <p:nvPr/>
          </p:nvSpPr>
          <p:spPr bwMode="auto">
            <a:xfrm>
              <a:off x="2610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2" name="Oval 431"/>
            <p:cNvSpPr>
              <a:spLocks noChangeArrowheads="1"/>
            </p:cNvSpPr>
            <p:nvPr/>
          </p:nvSpPr>
          <p:spPr bwMode="auto">
            <a:xfrm>
              <a:off x="2790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3" name="Oval 432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4" name="Oval 433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5" name="Oval 434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6" name="Oval 435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7" name="Oval 436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8" name="Oval 437"/>
            <p:cNvSpPr>
              <a:spLocks noChangeArrowheads="1"/>
            </p:cNvSpPr>
            <p:nvPr/>
          </p:nvSpPr>
          <p:spPr bwMode="auto">
            <a:xfrm>
              <a:off x="2744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69" name="Oval 438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0" name="Oval 439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1" name="Oval 440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2" name="Oval 441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3" name="Oval 442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4" name="Oval 443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5" name="Oval 444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6" name="Oval 445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7" name="Oval 446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8" name="Oval 447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79" name="Oval 448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0" name="Oval 449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1" name="Oval 450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2" name="Oval 451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3" name="Oval 452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4" name="Oval 453"/>
            <p:cNvSpPr>
              <a:spLocks noChangeArrowheads="1"/>
            </p:cNvSpPr>
            <p:nvPr/>
          </p:nvSpPr>
          <p:spPr bwMode="auto">
            <a:xfrm>
              <a:off x="3335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5" name="Oval 454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6" name="Oval 455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7" name="Oval 456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8" name="Oval 457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89" name="Oval 458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0" name="Oval 459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1" name="Oval 460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2" name="Oval 461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3" name="Oval 462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4" name="Oval 463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5" name="Oval 464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6" name="Oval 465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7" name="Oval 466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8" name="Oval 467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399" name="Oval 468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0" name="Oval 469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1" name="Oval 470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2" name="Oval 471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3" name="Oval 472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4" name="Oval 473"/>
            <p:cNvSpPr>
              <a:spLocks noChangeArrowheads="1"/>
            </p:cNvSpPr>
            <p:nvPr/>
          </p:nvSpPr>
          <p:spPr bwMode="auto">
            <a:xfrm>
              <a:off x="2562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5" name="Oval 474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6" name="Oval 475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7" name="Oval 476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8" name="Oval 477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09" name="Oval 478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0" name="Oval 479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1" name="Oval 480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2" name="Oval 481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3" name="Oval 482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4" name="Oval 483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5" name="Oval 484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6" name="Oval 485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7" name="Oval 486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8" name="Oval 487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19" name="Oval 488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0" name="Oval 489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1" name="Oval 490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2" name="Oval 491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3" name="Oval 492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4" name="Oval 493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5" name="Oval 494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6" name="Oval 495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7" name="Oval 496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8" name="Oval 497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29" name="Oval 498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0" name="Oval 499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1" name="Oval 500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2" name="Oval 501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3" name="Oval 502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4" name="Oval 503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5" name="Oval 504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6" name="Oval 505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7" name="Oval 506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8" name="Oval 507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39" name="Oval 508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0" name="Oval 509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1" name="Oval 510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2" name="Oval 511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3" name="Oval 512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4" name="Oval 513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5" name="Oval 514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6" name="Oval 515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7" name="Oval 516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8" name="Oval 517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49" name="Oval 518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0" name="Oval 519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1" name="Oval 520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2" name="Oval 521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3" name="Oval 522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4" name="Oval 523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5" name="Oval 524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6" name="Oval 525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7" name="Oval 526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8" name="Oval 527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59" name="Oval 528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0" name="Oval 529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1" name="Oval 530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2" name="Oval 531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3" name="Oval 532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4" name="Oval 533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5" name="Oval 534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6" name="Oval 535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7" name="Oval 536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8" name="Oval 537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69" name="Oval 538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0" name="Oval 539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1" name="Oval 540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2" name="Oval 541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3" name="Oval 542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4" name="Oval 543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5" name="Oval 544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6" name="Oval 545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7" name="Oval 546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8" name="Oval 547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79" name="Oval 548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0" name="Oval 549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1" name="Oval 550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2" name="Oval 551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3" name="Oval 552"/>
            <p:cNvSpPr>
              <a:spLocks noChangeArrowheads="1"/>
            </p:cNvSpPr>
            <p:nvPr/>
          </p:nvSpPr>
          <p:spPr bwMode="auto">
            <a:xfrm>
              <a:off x="2064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4" name="Oval 553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5" name="Oval 554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6" name="Oval 555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7" name="Oval 556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8" name="Oval 557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89" name="Oval 558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0" name="Oval 559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1" name="Oval 560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2" name="Oval 561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3" name="Oval 562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4" name="Oval 563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5" name="Oval 564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6" name="Oval 565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7" name="Oval 566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8" name="Oval 567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499" name="Oval 568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0" name="Oval 569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1" name="Oval 570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2" name="Oval 571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3" name="Oval 572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4" name="Oval 573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5" name="Oval 574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6" name="Oval 575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7" name="Oval 576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8" name="Oval 577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09" name="Oval 578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0" name="Oval 579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1" name="Oval 580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2" name="Oval 581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3" name="Oval 582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4" name="Oval 583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5" name="Oval 584"/>
            <p:cNvSpPr>
              <a:spLocks noChangeArrowheads="1"/>
            </p:cNvSpPr>
            <p:nvPr/>
          </p:nvSpPr>
          <p:spPr bwMode="auto">
            <a:xfrm>
              <a:off x="306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6" name="Oval 585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7" name="Oval 586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8" name="Oval 587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19" name="Oval 588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0" name="Oval 589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1" name="Oval 590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2" name="Oval 591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3" name="Oval 592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4" name="Oval 593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5" name="Oval 594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6" name="Oval 595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7" name="Oval 596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8" name="Oval 597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29" name="Oval 598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0" name="Oval 599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1" name="Oval 600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2" name="Oval 601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3" name="Oval 602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4" name="Oval 603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5" name="Oval 604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6" name="Oval 605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7" name="Oval 606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8" name="Oval 607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39" name="Oval 608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0" name="Oval 609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1" name="Oval 610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2" name="Oval 611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3" name="Oval 612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4" name="Oval 613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5" name="Oval 614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6" name="Oval 615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7" name="Oval 616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8" name="Oval 617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49" name="Oval 618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0" name="Oval 619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1" name="Oval 620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2" name="Oval 621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3" name="Oval 622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4" name="Oval 623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5" name="Oval 624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6" name="Oval 625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7" name="Oval 626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8" name="Oval 627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59" name="Oval 628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0" name="Oval 629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1" name="Oval 630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2" name="Oval 631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3" name="Oval 632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4" name="Oval 633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5" name="Oval 634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6" name="Oval 635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7" name="Oval 636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8" name="Oval 637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69" name="Oval 638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0" name="Oval 639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1" name="Oval 640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2" name="Oval 641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3" name="Oval 642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4" name="Oval 643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5" name="Oval 644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6" name="Oval 645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7" name="Oval 646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8" name="Oval 647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79" name="Oval 648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0" name="Oval 649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1" name="Oval 650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2" name="Oval 651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3" name="Oval 652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4" name="Oval 653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5" name="Oval 654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6" name="Oval 655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7" name="Oval 656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8" name="Oval 657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89" name="Oval 658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0" name="Oval 659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1" name="Oval 660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2" name="Oval 661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3" name="Oval 662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4" name="Oval 663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5" name="Oval 664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6" name="Oval 665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7" name="Oval 666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8" name="Oval 667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599" name="Oval 668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0" name="Oval 669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1" name="Oval 670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2" name="Oval 671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3" name="Oval 672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4" name="Oval 673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5" name="Oval 674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6" name="Oval 675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7" name="Oval 676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8" name="Oval 677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09" name="Oval 678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0" name="Oval 679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1" name="Oval 680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2" name="Oval 681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3" name="Oval 682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4" name="Oval 683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5" name="Oval 684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6" name="Oval 685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7" name="Oval 686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8" name="Oval 687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19" name="Oval 688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0" name="Oval 689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1" name="Oval 690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2" name="Oval 691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3" name="Oval 692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4" name="Oval 693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5" name="Oval 694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6" name="Oval 695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7" name="Oval 696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8" name="Oval 697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29" name="Oval 698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0" name="Oval 699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1" name="Oval 700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2" name="Oval 701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3" name="Oval 702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4" name="Oval 703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5" name="Oval 704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6" name="Oval 705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7" name="Oval 706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8" name="Oval 707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39" name="Oval 708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0" name="Oval 709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1" name="Oval 710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2" name="Oval 711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3" name="Oval 712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4" name="Oval 713"/>
            <p:cNvSpPr>
              <a:spLocks noChangeArrowheads="1"/>
            </p:cNvSpPr>
            <p:nvPr/>
          </p:nvSpPr>
          <p:spPr bwMode="auto">
            <a:xfrm>
              <a:off x="4649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5" name="Oval 714"/>
            <p:cNvSpPr>
              <a:spLocks noChangeArrowheads="1"/>
            </p:cNvSpPr>
            <p:nvPr/>
          </p:nvSpPr>
          <p:spPr bwMode="auto">
            <a:xfrm>
              <a:off x="4740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6" name="Oval 715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7" name="Oval 716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8" name="Oval 717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49" name="Oval 718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0" name="Oval 719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1" name="Oval 720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2" name="Oval 721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3" name="Oval 722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4" name="Oval 723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5" name="Oval 724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6" name="Oval 725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7" name="Oval 726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8" name="Oval 727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59" name="Oval 728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0" name="Oval 729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1" name="Oval 730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2" name="Oval 731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3" name="Oval 732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4" name="Oval 733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5" name="Oval 734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6" name="Oval 735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7" name="Oval 736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8" name="Oval 737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69" name="Oval 738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0" name="Oval 739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1" name="Oval 740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2" name="Oval 741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3" name="Oval 742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4" name="Oval 743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5" name="Oval 744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6" name="Oval 745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7" name="Oval 746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8" name="Oval 747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79" name="Oval 748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0" name="Oval 749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1" name="Oval 750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2" name="Oval 751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3" name="Oval 752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4" name="Oval 753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5" name="Oval 754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6" name="Oval 755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7" name="Oval 756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8" name="Oval 757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89" name="Oval 758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0" name="Oval 759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1" name="Oval 760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2" name="Oval 761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3" name="Oval 762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4" name="Oval 763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5" name="Oval 764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6" name="Oval 765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7" name="Oval 766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8" name="Oval 767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699" name="Oval 768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0" name="Oval 769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1" name="Oval 770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2" name="Oval 771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3" name="Oval 772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4" name="Oval 773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5" name="Oval 774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6" name="Oval 775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7" name="Oval 776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8" name="Oval 777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09" name="Oval 778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0" name="Oval 779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1" name="Oval 780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2" name="Oval 781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3" name="Oval 782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4" name="Oval 783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5" name="Oval 784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6" name="Oval 785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7" name="Oval 786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8" name="Oval 787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19" name="Oval 788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0" name="Oval 789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1" name="Oval 790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2" name="Oval 791"/>
            <p:cNvSpPr>
              <a:spLocks noChangeArrowheads="1"/>
            </p:cNvSpPr>
            <p:nvPr/>
          </p:nvSpPr>
          <p:spPr bwMode="auto">
            <a:xfrm>
              <a:off x="5331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3" name="Oval 792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4" name="Oval 793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5" name="Oval 794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6" name="Oval 795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7" name="Oval 796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8" name="Oval 797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29" name="Oval 798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0" name="Oval 799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1" name="Oval 800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2" name="Oval 801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3" name="Oval 802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4" name="Oval 803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5" name="Oval 804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6" name="Oval 805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7" name="Oval 806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8" name="Oval 807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39" name="Oval 808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0" name="Oval 809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1" name="Oval 810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2" name="Oval 811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3" name="Oval 812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4" name="Oval 813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5" name="Oval 814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6" name="Oval 815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7" name="Oval 816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8" name="Oval 817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49" name="Oval 818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0" name="Oval 819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1" name="Oval 820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2" name="Oval 821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3" name="Oval 822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4" name="Oval 823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5" name="Oval 824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6" name="Oval 825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7" name="Oval 826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8" name="Oval 827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59" name="Oval 828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0" name="Oval 829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1" name="Oval 830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2" name="Oval 831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3" name="Oval 832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4" name="Oval 833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5" name="Oval 834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6" name="Oval 835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7" name="Oval 836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8" name="Oval 837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69" name="Oval 838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0" name="Oval 839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1" name="Oval 840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2" name="Oval 841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3" name="Oval 842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4" name="Oval 843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5" name="Oval 844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6" name="Oval 845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7" name="Oval 846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8" name="Oval 847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9" name="Oval 848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0" name="Oval 849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1" name="Oval 850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2" name="Oval 851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3" name="Oval 852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4" name="Oval 853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5" name="Oval 854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6" name="Oval 855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7" name="Oval 856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8" name="Oval 857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89" name="Oval 858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0" name="Oval 859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1" name="Oval 860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2" name="Oval 861"/>
            <p:cNvSpPr>
              <a:spLocks noChangeArrowheads="1"/>
            </p:cNvSpPr>
            <p:nvPr/>
          </p:nvSpPr>
          <p:spPr bwMode="auto">
            <a:xfrm>
              <a:off x="4695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3" name="Oval 862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4" name="Oval 863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5" name="Oval 864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6" name="Oval 865"/>
            <p:cNvSpPr>
              <a:spLocks noChangeArrowheads="1"/>
            </p:cNvSpPr>
            <p:nvPr/>
          </p:nvSpPr>
          <p:spPr bwMode="auto">
            <a:xfrm>
              <a:off x="5012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7" name="Oval 866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8" name="Oval 867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99" name="Oval 868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0" name="Oval 869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1" name="Oval 870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2" name="Oval 871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3" name="Oval 872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4" name="Oval 873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5" name="Oval 874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6" name="Oval 875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7" name="Oval 876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8" name="Oval 877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09" name="Oval 878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0" name="Oval 879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1" name="Oval 880"/>
            <p:cNvSpPr>
              <a:spLocks noChangeArrowheads="1"/>
            </p:cNvSpPr>
            <p:nvPr/>
          </p:nvSpPr>
          <p:spPr bwMode="auto">
            <a:xfrm>
              <a:off x="533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2" name="Oval 881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3" name="Oval 882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4" name="Oval 883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5" name="Oval 884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6" name="Oval 885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7" name="Oval 886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8" name="Oval 887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19" name="Oval 888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0" name="Oval 889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1" name="Oval 890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2" name="Oval 891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3" name="Oval 892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4" name="Oval 893"/>
            <p:cNvSpPr>
              <a:spLocks noChangeArrowheads="1"/>
            </p:cNvSpPr>
            <p:nvPr/>
          </p:nvSpPr>
          <p:spPr bwMode="auto">
            <a:xfrm>
              <a:off x="5331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5" name="Oval 894"/>
            <p:cNvSpPr>
              <a:spLocks noChangeArrowheads="1"/>
            </p:cNvSpPr>
            <p:nvPr/>
          </p:nvSpPr>
          <p:spPr bwMode="auto">
            <a:xfrm>
              <a:off x="5331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6" name="Oval 895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7" name="Oval 896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8" name="Oval 897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29" name="Oval 898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0" name="Oval 899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1" name="Oval 900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2" name="Oval 901"/>
            <p:cNvSpPr>
              <a:spLocks noChangeArrowheads="1"/>
            </p:cNvSpPr>
            <p:nvPr/>
          </p:nvSpPr>
          <p:spPr bwMode="auto">
            <a:xfrm>
              <a:off x="533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3" name="Oval 902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4" name="Oval 903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5" name="Oval 904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6" name="Oval 905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7" name="Oval 906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8" name="Oval 907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39" name="Oval 908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0" name="Oval 909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1" name="Oval 910"/>
            <p:cNvSpPr>
              <a:spLocks noChangeArrowheads="1"/>
            </p:cNvSpPr>
            <p:nvPr/>
          </p:nvSpPr>
          <p:spPr bwMode="auto">
            <a:xfrm>
              <a:off x="4830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2" name="Oval 911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3" name="Oval 912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4" name="Oval 913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5" name="Oval 914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6" name="Oval 915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7" name="Oval 916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8" name="Oval 917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49" name="Oval 918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0" name="Oval 919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1" name="Oval 920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2" name="Oval 921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3" name="Oval 922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4" name="Oval 923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5" name="Oval 924"/>
            <p:cNvSpPr>
              <a:spLocks noChangeArrowheads="1"/>
            </p:cNvSpPr>
            <p:nvPr/>
          </p:nvSpPr>
          <p:spPr bwMode="auto">
            <a:xfrm>
              <a:off x="469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6" name="Oval 925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7" name="Oval 926"/>
            <p:cNvSpPr>
              <a:spLocks noChangeArrowheads="1"/>
            </p:cNvSpPr>
            <p:nvPr/>
          </p:nvSpPr>
          <p:spPr bwMode="auto">
            <a:xfrm>
              <a:off x="4650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8" name="Oval 927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59" name="Oval 928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0" name="Oval 929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1" name="Oval 930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2" name="Oval 931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3" name="Oval 932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4" name="Oval 933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5" name="Oval 934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6" name="Oval 935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7" name="Oval 936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8" name="Oval 937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69" name="Oval 938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0" name="Oval 939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1" name="Oval 940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2" name="Oval 941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3" name="Oval 942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4" name="Oval 943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5" name="Oval 944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6" name="Oval 945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7" name="Oval 946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8" name="Oval 947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9" name="Oval 948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0" name="Oval 949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1" name="Oval 950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2" name="Oval 951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3" name="Oval 952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4" name="Oval 953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5" name="Oval 954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6" name="Oval 955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Oval 956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957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Oval 958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0" name="Oval 959"/>
            <p:cNvSpPr>
              <a:spLocks noChangeArrowheads="1"/>
            </p:cNvSpPr>
            <p:nvPr/>
          </p:nvSpPr>
          <p:spPr bwMode="auto">
            <a:xfrm>
              <a:off x="5239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Oval 960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2" name="Oval 961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3" name="Oval 962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4" name="Oval 963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5" name="Oval 964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6" name="Oval 965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7" name="Oval 966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8" name="Oval 967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9" name="Oval 968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0" name="Oval 969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1" name="Oval 970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2" name="Oval 971"/>
            <p:cNvSpPr>
              <a:spLocks noChangeArrowheads="1"/>
            </p:cNvSpPr>
            <p:nvPr/>
          </p:nvSpPr>
          <p:spPr bwMode="auto">
            <a:xfrm>
              <a:off x="515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3" name="Oval 972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4" name="Oval 973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5" name="Oval 974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6" name="Oval 975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7" name="Oval 976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8" name="Oval 977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9" name="Oval 978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0" name="Oval 979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1" name="Oval 980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2" name="Oval 981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3" name="Oval 982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4" name="Oval 983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5" name="Oval 984"/>
            <p:cNvSpPr>
              <a:spLocks noChangeArrowheads="1"/>
            </p:cNvSpPr>
            <p:nvPr/>
          </p:nvSpPr>
          <p:spPr bwMode="auto">
            <a:xfrm>
              <a:off x="5420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6" name="Oval 985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7" name="Oval 986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8" name="Oval 987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9" name="Oval 988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0" name="Oval 989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1" name="Oval 990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2" name="Oval 991"/>
            <p:cNvSpPr>
              <a:spLocks noChangeArrowheads="1"/>
            </p:cNvSpPr>
            <p:nvPr/>
          </p:nvSpPr>
          <p:spPr bwMode="auto">
            <a:xfrm>
              <a:off x="5332" y="2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3" name="Oval 992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4" name="Oval 993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5" name="Oval 994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6" name="Oval 995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7" name="Oval 996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8" name="Oval 997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9" name="Oval 998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0" name="Oval 999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1" name="Oval 1000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2" name="Oval 1001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3" name="Oval 1002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4" name="Oval 1003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5" name="Oval 1004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6" name="Oval 1005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7" name="Oval 1006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8" name="Oval 1007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9" name="Oval 1008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0" name="Oval 1009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1" name="Oval 1010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2" name="Oval 1011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3" name="Oval 1012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4" name="Oval 1013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5" name="Oval 1014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6" name="Oval 1015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7" name="Oval 1016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8" name="Oval 1017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9" name="Oval 1018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0" name="Oval 1019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1" name="Oval 1020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2" name="Oval 1021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3" name="Oval 1022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4" name="Oval 1023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5" name="Oval 1024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6" name="Oval 1025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7" name="Oval 1026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8" name="Oval 1027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9" name="Oval 1028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0" name="Oval 1029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1" name="Oval 1030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2" name="Oval 1031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3" name="Oval 1032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4" name="Oval 1033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5" name="Oval 1034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6" name="Oval 1035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7" name="Oval 1036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8" name="Oval 1037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9" name="Oval 1038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0" name="Oval 1039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1" name="Oval 1040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2" name="Oval 1041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3" name="Oval 1042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4" name="Oval 1043"/>
            <p:cNvSpPr>
              <a:spLocks noChangeArrowheads="1"/>
            </p:cNvSpPr>
            <p:nvPr/>
          </p:nvSpPr>
          <p:spPr bwMode="auto">
            <a:xfrm>
              <a:off x="5332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5" name="Oval 1044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6" name="Oval 1045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7" name="Oval 1046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8" name="Oval 1047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9" name="Oval 1048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0" name="Oval 1049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1" name="Oval 1050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2" name="Oval 1051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3" name="Oval 1052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4" name="Oval 1053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5" name="Oval 1054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6" name="Oval 1055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7" name="Oval 1056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8" name="Oval 1057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9" name="Oval 1058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0" name="Oval 1059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1" name="Oval 1060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2" name="Oval 1061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3" name="Oval 1062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4" name="Oval 1063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5" name="Oval 1064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6" name="Oval 1065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7" name="Oval 1066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8" name="Oval 1067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99" name="Oval 1068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0" name="Oval 1069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1" name="Oval 1070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2" name="Oval 1071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3" name="Oval 1072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4" name="Oval 1073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5" name="Oval 1074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6" name="Oval 1075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7" name="Oval 1076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8" name="Oval 1077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9" name="Oval 1078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0" name="Oval 1079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1" name="Oval 1080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2" name="Oval 1081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3" name="Oval 1082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4" name="Oval 1083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5" name="Oval 1084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6" name="Oval 1085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7" name="Oval 1086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8" name="Oval 1087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9" name="Oval 1088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0" name="Oval 1089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1" name="Oval 1090"/>
            <p:cNvSpPr>
              <a:spLocks noChangeArrowheads="1"/>
            </p:cNvSpPr>
            <p:nvPr/>
          </p:nvSpPr>
          <p:spPr bwMode="auto">
            <a:xfrm>
              <a:off x="2516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2" name="Oval 1091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3" name="Oval 1092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4" name="Oval 1093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5" name="Oval 1094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6" name="Oval 1095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7" name="Oval 1096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8" name="Oval 1097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29" name="Oval 1098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0" name="Oval 1099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1" name="Oval 1100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2" name="Oval 1101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3" name="Oval 1102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4" name="Oval 1103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5" name="Oval 1104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6" name="Oval 1105"/>
            <p:cNvSpPr>
              <a:spLocks noChangeArrowheads="1"/>
            </p:cNvSpPr>
            <p:nvPr/>
          </p:nvSpPr>
          <p:spPr bwMode="auto">
            <a:xfrm>
              <a:off x="274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7" name="Oval 1106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8" name="Oval 1107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39" name="Oval 1108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0" name="Oval 1109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1" name="Oval 1110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2" name="Oval 1111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3" name="Oval 1112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4" name="Oval 1113"/>
            <p:cNvSpPr>
              <a:spLocks noChangeArrowheads="1"/>
            </p:cNvSpPr>
            <p:nvPr/>
          </p:nvSpPr>
          <p:spPr bwMode="auto">
            <a:xfrm>
              <a:off x="2109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5" name="Oval 1114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6" name="Oval 1115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7" name="Oval 1116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8" name="Oval 1117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49" name="Oval 1118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0" name="Oval 1119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1" name="Oval 1120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2" name="Oval 1121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3" name="Oval 1122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4" name="Oval 1123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5" name="Oval 1124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6" name="Oval 1125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7" name="Oval 1126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8" name="Oval 1127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59" name="Oval 1128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0" name="Oval 1129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1" name="Oval 1130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2" name="Oval 1131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3" name="Oval 1132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4" name="Oval 1133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5" name="Oval 1134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6" name="Oval 1135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7" name="Oval 1136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8" name="Oval 1137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69" name="Oval 1138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0" name="Oval 1139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1" name="Oval 1140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2" name="Oval 1141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3" name="Oval 1142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4" name="Oval 1143"/>
            <p:cNvSpPr>
              <a:spLocks noChangeArrowheads="1"/>
            </p:cNvSpPr>
            <p:nvPr/>
          </p:nvSpPr>
          <p:spPr bwMode="auto">
            <a:xfrm>
              <a:off x="2880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5" name="Oval 1144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6" name="Oval 1145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7" name="Oval 1146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8" name="Oval 1147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79" name="Oval 1148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0" name="Oval 1149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1" name="Oval 1150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2" name="Oval 1151"/>
            <p:cNvSpPr>
              <a:spLocks noChangeArrowheads="1"/>
            </p:cNvSpPr>
            <p:nvPr/>
          </p:nvSpPr>
          <p:spPr bwMode="auto">
            <a:xfrm>
              <a:off x="3288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3" name="Oval 1152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4" name="Oval 1153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5" name="Oval 1154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6" name="Oval 1155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7" name="Oval 1156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8" name="Oval 1157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89" name="Oval 1158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0" name="Oval 1159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1" name="Oval 1160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2" name="Oval 1161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3" name="Oval 1162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4" name="Oval 1163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5" name="Oval 1164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6" name="Oval 1165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7" name="Oval 1166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8" name="Oval 1167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99" name="Oval 1168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0" name="Oval 1169"/>
            <p:cNvSpPr>
              <a:spLocks noChangeArrowheads="1"/>
            </p:cNvSpPr>
            <p:nvPr/>
          </p:nvSpPr>
          <p:spPr bwMode="auto">
            <a:xfrm>
              <a:off x="703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1" name="Oval 1170"/>
            <p:cNvSpPr>
              <a:spLocks noChangeArrowheads="1"/>
            </p:cNvSpPr>
            <p:nvPr/>
          </p:nvSpPr>
          <p:spPr bwMode="auto">
            <a:xfrm>
              <a:off x="885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2" name="Oval 1171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3" name="Oval 1172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4" name="Oval 1173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5" name="Oval 1174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6" name="Oval 1175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7" name="Oval 1176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8" name="Oval 1177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09" name="Oval 1178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0" name="Oval 1179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1" name="Oval 1180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2" name="Oval 1181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3" name="Oval 1182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4" name="Oval 1183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5" name="Oval 1184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6" name="Oval 1185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7" name="Oval 1186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8" name="Oval 1187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19" name="Oval 1188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0" name="Oval 1189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1" name="Oval 1190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2" name="Oval 1191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3" name="Oval 1192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4" name="Oval 1193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5" name="Oval 1194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6" name="Oval 1195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7" name="Oval 1196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8" name="Oval 1197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29" name="Oval 1198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0" name="Oval 1199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1" name="Oval 1200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2" name="Oval 1201"/>
            <p:cNvSpPr>
              <a:spLocks noChangeArrowheads="1"/>
            </p:cNvSpPr>
            <p:nvPr/>
          </p:nvSpPr>
          <p:spPr bwMode="auto">
            <a:xfrm>
              <a:off x="3334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3" name="Oval 1202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4" name="Oval 1203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5" name="Oval 1204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6" name="Oval 1205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7" name="Oval 1206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8" name="Oval 1207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39" name="Oval 1208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0" name="Oval 1209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1" name="Oval 1210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2" name="Oval 1211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3" name="Oval 1212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4" name="Oval 1213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5" name="Oval 1214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6" name="Oval 1215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7" name="Oval 1216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8" name="Oval 1217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49" name="Oval 1218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0" name="Oval 1219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1" name="Oval 1220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2" name="Oval 1221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3" name="Oval 1222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4" name="Oval 1223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5" name="Oval 1224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6" name="Oval 1225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7" name="Oval 1226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8" name="Oval 1227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59" name="Oval 1228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0" name="Oval 1229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1" name="Oval 1230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2" name="Oval 1231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3" name="Oval 1232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4" name="Oval 1233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5" name="Oval 1234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6" name="Oval 1235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7" name="Oval 1236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8" name="Oval 1237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69" name="Oval 1238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0" name="Oval 1239"/>
            <p:cNvSpPr>
              <a:spLocks noChangeArrowheads="1"/>
            </p:cNvSpPr>
            <p:nvPr/>
          </p:nvSpPr>
          <p:spPr bwMode="auto">
            <a:xfrm>
              <a:off x="1791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1" name="Oval 1240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2" name="Oval 1241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3" name="Oval 1242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4" name="Oval 1243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5" name="Oval 1244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6" name="Oval 1245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7" name="Oval 1246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8" name="Oval 1247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79" name="Oval 1248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0" name="Oval 1249"/>
            <p:cNvSpPr>
              <a:spLocks noChangeArrowheads="1"/>
            </p:cNvSpPr>
            <p:nvPr/>
          </p:nvSpPr>
          <p:spPr bwMode="auto">
            <a:xfrm>
              <a:off x="5103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1" name="Oval 1250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2" name="Oval 1251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3" name="Oval 1252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4" name="Oval 1253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5" name="Oval 1254"/>
            <p:cNvSpPr>
              <a:spLocks noChangeArrowheads="1"/>
            </p:cNvSpPr>
            <p:nvPr/>
          </p:nvSpPr>
          <p:spPr bwMode="auto">
            <a:xfrm>
              <a:off x="5374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6" name="Oval 1255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7" name="Oval 1256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8" name="Oval 1257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89" name="Oval 1258"/>
            <p:cNvSpPr>
              <a:spLocks noChangeArrowheads="1"/>
            </p:cNvSpPr>
            <p:nvPr/>
          </p:nvSpPr>
          <p:spPr bwMode="auto">
            <a:xfrm>
              <a:off x="5419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0" name="Oval 1259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1" name="Oval 1260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2" name="Oval 1261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3" name="Oval 1262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4" name="Oval 1263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5" name="Oval 1264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6" name="Oval 1265"/>
            <p:cNvSpPr>
              <a:spLocks noChangeArrowheads="1"/>
            </p:cNvSpPr>
            <p:nvPr/>
          </p:nvSpPr>
          <p:spPr bwMode="auto">
            <a:xfrm>
              <a:off x="5329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7" name="Oval 1266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8" name="Oval 1267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199" name="Oval 1268"/>
            <p:cNvSpPr>
              <a:spLocks noChangeArrowheads="1"/>
            </p:cNvSpPr>
            <p:nvPr/>
          </p:nvSpPr>
          <p:spPr bwMode="auto">
            <a:xfrm>
              <a:off x="5057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0" name="Oval 1269"/>
            <p:cNvSpPr>
              <a:spLocks noChangeArrowheads="1"/>
            </p:cNvSpPr>
            <p:nvPr/>
          </p:nvSpPr>
          <p:spPr bwMode="auto">
            <a:xfrm>
              <a:off x="4422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1" name="Oval 1270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2" name="Oval 1271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3" name="Oval 1272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4" name="Oval 1273"/>
            <p:cNvSpPr>
              <a:spLocks noChangeArrowheads="1"/>
            </p:cNvSpPr>
            <p:nvPr/>
          </p:nvSpPr>
          <p:spPr bwMode="auto">
            <a:xfrm>
              <a:off x="560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5" name="Oval 1274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6" name="Oval 1275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7" name="Oval 1276"/>
            <p:cNvSpPr>
              <a:spLocks noChangeArrowheads="1"/>
            </p:cNvSpPr>
            <p:nvPr/>
          </p:nvSpPr>
          <p:spPr bwMode="auto">
            <a:xfrm>
              <a:off x="5329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8" name="Oval 1277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09" name="Oval 1278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0" name="Oval 1279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1" name="Oval 1280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2" name="Oval 1281"/>
            <p:cNvSpPr>
              <a:spLocks noChangeArrowheads="1"/>
            </p:cNvSpPr>
            <p:nvPr/>
          </p:nvSpPr>
          <p:spPr bwMode="auto">
            <a:xfrm>
              <a:off x="5239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3" name="Oval 1282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4" name="Oval 1283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5" name="Oval 1284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6" name="Oval 1285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7" name="Oval 1286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8" name="Oval 1287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19" name="Oval 1288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0" name="Oval 1289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1" name="Oval 1290"/>
            <p:cNvSpPr>
              <a:spLocks noChangeArrowheads="1"/>
            </p:cNvSpPr>
            <p:nvPr/>
          </p:nvSpPr>
          <p:spPr bwMode="auto">
            <a:xfrm>
              <a:off x="4241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2" name="Oval 1291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3" name="Oval 1292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4" name="Oval 1293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5" name="Oval 1294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6" name="Oval 1295"/>
            <p:cNvSpPr>
              <a:spLocks noChangeArrowheads="1"/>
            </p:cNvSpPr>
            <p:nvPr/>
          </p:nvSpPr>
          <p:spPr bwMode="auto">
            <a:xfrm>
              <a:off x="442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7" name="Oval 1296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8" name="Oval 1297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29" name="Oval 1298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0" name="Oval 1299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1" name="Oval 1300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2" name="Oval 1301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3" name="Oval 1302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4" name="Oval 1303"/>
            <p:cNvSpPr>
              <a:spLocks noChangeArrowheads="1"/>
            </p:cNvSpPr>
            <p:nvPr/>
          </p:nvSpPr>
          <p:spPr bwMode="auto">
            <a:xfrm>
              <a:off x="4740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5" name="Oval 1304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6" name="Oval 1305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7" name="Oval 1306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8" name="Oval 1307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39" name="Oval 1308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0" name="Oval 1309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1" name="Oval 1310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2" name="Oval 1311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3" name="Oval 1312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4" name="Oval 1313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5" name="Oval 1314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6" name="Oval 1315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7" name="Oval 1316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8" name="Oval 1317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49" name="Oval 1318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0" name="Oval 1319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1" name="Oval 1320"/>
            <p:cNvSpPr>
              <a:spLocks noChangeArrowheads="1"/>
            </p:cNvSpPr>
            <p:nvPr/>
          </p:nvSpPr>
          <p:spPr bwMode="auto">
            <a:xfrm>
              <a:off x="3968" y="30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2" name="Oval 1321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3" name="Oval 1322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4" name="Oval 1323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5" name="Oval 1324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6" name="Oval 1325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7" name="Oval 1326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8" name="Oval 1327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59" name="Oval 1328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0" name="Oval 1329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1" name="Oval 1330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2" name="Oval 1331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3" name="Oval 1332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4" name="Oval 1333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5" name="Oval 1334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6" name="Oval 1335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7" name="Oval 1336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8" name="Oval 1337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69" name="Oval 1338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0" name="Oval 1339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1" name="Oval 1340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2" name="Oval 1341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3" name="Oval 1342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4" name="Oval 1343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5" name="Oval 1344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6" name="Oval 1345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7" name="Oval 1346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8" name="Oval 1347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79" name="Oval 1348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0" name="Oval 1349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1" name="Oval 1350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2" name="Oval 1351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3" name="Oval 1352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4" name="Oval 1353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5" name="Oval 1354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6" name="Oval 1355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7" name="Oval 1356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8" name="Oval 1357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89" name="Oval 1358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0" name="Oval 1359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1" name="Oval 1360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2" name="Oval 1361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3" name="Oval 1362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4" name="Oval 1363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5" name="Oval 1364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6" name="Oval 1365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7" name="Oval 1366"/>
            <p:cNvSpPr>
              <a:spLocks noChangeArrowheads="1"/>
            </p:cNvSpPr>
            <p:nvPr/>
          </p:nvSpPr>
          <p:spPr bwMode="auto">
            <a:xfrm>
              <a:off x="2246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8" name="Oval 1367"/>
            <p:cNvSpPr>
              <a:spLocks noChangeArrowheads="1"/>
            </p:cNvSpPr>
            <p:nvPr/>
          </p:nvSpPr>
          <p:spPr bwMode="auto">
            <a:xfrm>
              <a:off x="295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299" name="Oval 1368"/>
            <p:cNvSpPr>
              <a:spLocks noChangeArrowheads="1"/>
            </p:cNvSpPr>
            <p:nvPr/>
          </p:nvSpPr>
          <p:spPr bwMode="auto">
            <a:xfrm>
              <a:off x="341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0" name="Oval 1369"/>
            <p:cNvSpPr>
              <a:spLocks noChangeArrowheads="1"/>
            </p:cNvSpPr>
            <p:nvPr/>
          </p:nvSpPr>
          <p:spPr bwMode="auto">
            <a:xfrm>
              <a:off x="295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1" name="Oval 1370"/>
            <p:cNvSpPr>
              <a:spLocks noChangeArrowheads="1"/>
            </p:cNvSpPr>
            <p:nvPr/>
          </p:nvSpPr>
          <p:spPr bwMode="auto">
            <a:xfrm>
              <a:off x="205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2" name="Oval 1371"/>
            <p:cNvSpPr>
              <a:spLocks noChangeArrowheads="1"/>
            </p:cNvSpPr>
            <p:nvPr/>
          </p:nvSpPr>
          <p:spPr bwMode="auto">
            <a:xfrm>
              <a:off x="704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3" name="Oval 1372"/>
            <p:cNvSpPr>
              <a:spLocks noChangeArrowheads="1"/>
            </p:cNvSpPr>
            <p:nvPr/>
          </p:nvSpPr>
          <p:spPr bwMode="auto">
            <a:xfrm>
              <a:off x="295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4" name="Oval 1373"/>
            <p:cNvSpPr>
              <a:spLocks noChangeArrowheads="1"/>
            </p:cNvSpPr>
            <p:nvPr/>
          </p:nvSpPr>
          <p:spPr bwMode="auto">
            <a:xfrm>
              <a:off x="3970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5" name="Oval 1374"/>
            <p:cNvSpPr>
              <a:spLocks noChangeArrowheads="1"/>
            </p:cNvSpPr>
            <p:nvPr/>
          </p:nvSpPr>
          <p:spPr bwMode="auto">
            <a:xfrm>
              <a:off x="4287" y="262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6" name="Oval 1375"/>
            <p:cNvSpPr>
              <a:spLocks noChangeArrowheads="1"/>
            </p:cNvSpPr>
            <p:nvPr/>
          </p:nvSpPr>
          <p:spPr bwMode="auto">
            <a:xfrm>
              <a:off x="1656" y="38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7" name="Oval 1376"/>
            <p:cNvSpPr>
              <a:spLocks noChangeArrowheads="1"/>
            </p:cNvSpPr>
            <p:nvPr/>
          </p:nvSpPr>
          <p:spPr bwMode="auto">
            <a:xfrm>
              <a:off x="3289" y="26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8" name="Oval 1377"/>
            <p:cNvSpPr>
              <a:spLocks noChangeArrowheads="1"/>
            </p:cNvSpPr>
            <p:nvPr/>
          </p:nvSpPr>
          <p:spPr bwMode="auto">
            <a:xfrm>
              <a:off x="1928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09" name="Oval 1378"/>
            <p:cNvSpPr>
              <a:spLocks noChangeArrowheads="1"/>
            </p:cNvSpPr>
            <p:nvPr/>
          </p:nvSpPr>
          <p:spPr bwMode="auto">
            <a:xfrm>
              <a:off x="1928" y="19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0" name="Oval 1379"/>
            <p:cNvSpPr>
              <a:spLocks noChangeArrowheads="1"/>
            </p:cNvSpPr>
            <p:nvPr/>
          </p:nvSpPr>
          <p:spPr bwMode="auto">
            <a:xfrm>
              <a:off x="840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1" name="Oval 1380"/>
            <p:cNvSpPr>
              <a:spLocks noChangeArrowheads="1"/>
            </p:cNvSpPr>
            <p:nvPr/>
          </p:nvSpPr>
          <p:spPr bwMode="auto">
            <a:xfrm>
              <a:off x="2654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2" name="Oval 1381"/>
            <p:cNvSpPr>
              <a:spLocks noChangeArrowheads="1"/>
            </p:cNvSpPr>
            <p:nvPr/>
          </p:nvSpPr>
          <p:spPr bwMode="auto">
            <a:xfrm>
              <a:off x="386" y="39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3" name="Oval 1382"/>
            <p:cNvSpPr>
              <a:spLocks noChangeArrowheads="1"/>
            </p:cNvSpPr>
            <p:nvPr/>
          </p:nvSpPr>
          <p:spPr bwMode="auto">
            <a:xfrm>
              <a:off x="1112" y="30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4" name="Oval 1383"/>
            <p:cNvSpPr>
              <a:spLocks noChangeArrowheads="1"/>
            </p:cNvSpPr>
            <p:nvPr/>
          </p:nvSpPr>
          <p:spPr bwMode="auto">
            <a:xfrm>
              <a:off x="4605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5" name="Oval 1384"/>
            <p:cNvSpPr>
              <a:spLocks noChangeArrowheads="1"/>
            </p:cNvSpPr>
            <p:nvPr/>
          </p:nvSpPr>
          <p:spPr bwMode="auto">
            <a:xfrm>
              <a:off x="1067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6" name="Oval 1385"/>
            <p:cNvSpPr>
              <a:spLocks noChangeArrowheads="1"/>
            </p:cNvSpPr>
            <p:nvPr/>
          </p:nvSpPr>
          <p:spPr bwMode="auto">
            <a:xfrm>
              <a:off x="295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7" name="Oval 1386"/>
            <p:cNvSpPr>
              <a:spLocks noChangeArrowheads="1"/>
            </p:cNvSpPr>
            <p:nvPr/>
          </p:nvSpPr>
          <p:spPr bwMode="auto">
            <a:xfrm>
              <a:off x="885" y="194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8" name="Oval 1387"/>
            <p:cNvSpPr>
              <a:spLocks noChangeArrowheads="1"/>
            </p:cNvSpPr>
            <p:nvPr/>
          </p:nvSpPr>
          <p:spPr bwMode="auto">
            <a:xfrm>
              <a:off x="3563" y="2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19" name="Oval 1388"/>
            <p:cNvSpPr>
              <a:spLocks noChangeArrowheads="1"/>
            </p:cNvSpPr>
            <p:nvPr/>
          </p:nvSpPr>
          <p:spPr bwMode="auto">
            <a:xfrm>
              <a:off x="5557" y="36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0" name="Oval 1389"/>
            <p:cNvSpPr>
              <a:spLocks noChangeArrowheads="1"/>
            </p:cNvSpPr>
            <p:nvPr/>
          </p:nvSpPr>
          <p:spPr bwMode="auto">
            <a:xfrm>
              <a:off x="976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1" name="Oval 1390"/>
            <p:cNvSpPr>
              <a:spLocks noChangeArrowheads="1"/>
            </p:cNvSpPr>
            <p:nvPr/>
          </p:nvSpPr>
          <p:spPr bwMode="auto">
            <a:xfrm>
              <a:off x="2291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2" name="Oval 1391"/>
            <p:cNvSpPr>
              <a:spLocks noChangeArrowheads="1"/>
            </p:cNvSpPr>
            <p:nvPr/>
          </p:nvSpPr>
          <p:spPr bwMode="auto">
            <a:xfrm>
              <a:off x="2427" y="31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3" name="Oval 1392"/>
            <p:cNvSpPr>
              <a:spLocks noChangeArrowheads="1"/>
            </p:cNvSpPr>
            <p:nvPr/>
          </p:nvSpPr>
          <p:spPr bwMode="auto">
            <a:xfrm>
              <a:off x="1248" y="30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4" name="Oval 1393"/>
            <p:cNvSpPr>
              <a:spLocks noChangeArrowheads="1"/>
            </p:cNvSpPr>
            <p:nvPr/>
          </p:nvSpPr>
          <p:spPr bwMode="auto">
            <a:xfrm>
              <a:off x="2473" y="3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5" name="Oval 1394"/>
            <p:cNvSpPr>
              <a:spLocks noChangeArrowheads="1"/>
            </p:cNvSpPr>
            <p:nvPr/>
          </p:nvSpPr>
          <p:spPr bwMode="auto">
            <a:xfrm>
              <a:off x="1384" y="3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6" name="Oval 1395"/>
            <p:cNvSpPr>
              <a:spLocks noChangeArrowheads="1"/>
            </p:cNvSpPr>
            <p:nvPr/>
          </p:nvSpPr>
          <p:spPr bwMode="auto">
            <a:xfrm>
              <a:off x="3244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7" name="Oval 1396"/>
            <p:cNvSpPr>
              <a:spLocks noChangeArrowheads="1"/>
            </p:cNvSpPr>
            <p:nvPr/>
          </p:nvSpPr>
          <p:spPr bwMode="auto">
            <a:xfrm>
              <a:off x="3198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8" name="Oval 1397"/>
            <p:cNvSpPr>
              <a:spLocks noChangeArrowheads="1"/>
            </p:cNvSpPr>
            <p:nvPr/>
          </p:nvSpPr>
          <p:spPr bwMode="auto">
            <a:xfrm>
              <a:off x="3607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29" name="Oval 1398"/>
            <p:cNvSpPr>
              <a:spLocks noChangeArrowheads="1"/>
            </p:cNvSpPr>
            <p:nvPr/>
          </p:nvSpPr>
          <p:spPr bwMode="auto">
            <a:xfrm>
              <a:off x="2155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0" name="Oval 1399"/>
            <p:cNvSpPr>
              <a:spLocks noChangeArrowheads="1"/>
            </p:cNvSpPr>
            <p:nvPr/>
          </p:nvSpPr>
          <p:spPr bwMode="auto">
            <a:xfrm>
              <a:off x="794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1" name="Oval 1400"/>
            <p:cNvSpPr>
              <a:spLocks noChangeArrowheads="1"/>
            </p:cNvSpPr>
            <p:nvPr/>
          </p:nvSpPr>
          <p:spPr bwMode="auto">
            <a:xfrm>
              <a:off x="613" y="20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2" name="Oval 1401"/>
            <p:cNvSpPr>
              <a:spLocks noChangeArrowheads="1"/>
            </p:cNvSpPr>
            <p:nvPr/>
          </p:nvSpPr>
          <p:spPr bwMode="auto">
            <a:xfrm>
              <a:off x="2654" y="13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3" name="Oval 1402"/>
            <p:cNvSpPr>
              <a:spLocks noChangeArrowheads="1"/>
            </p:cNvSpPr>
            <p:nvPr/>
          </p:nvSpPr>
          <p:spPr bwMode="auto">
            <a:xfrm>
              <a:off x="2518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4" name="Oval 1403"/>
            <p:cNvSpPr>
              <a:spLocks noChangeArrowheads="1"/>
            </p:cNvSpPr>
            <p:nvPr/>
          </p:nvSpPr>
          <p:spPr bwMode="auto">
            <a:xfrm>
              <a:off x="751" y="9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5" name="Oval 1404"/>
            <p:cNvSpPr>
              <a:spLocks noChangeArrowheads="1"/>
            </p:cNvSpPr>
            <p:nvPr/>
          </p:nvSpPr>
          <p:spPr bwMode="auto">
            <a:xfrm>
              <a:off x="477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6" name="Oval 1405"/>
            <p:cNvSpPr>
              <a:spLocks noChangeArrowheads="1"/>
            </p:cNvSpPr>
            <p:nvPr/>
          </p:nvSpPr>
          <p:spPr bwMode="auto">
            <a:xfrm>
              <a:off x="205" y="2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7" name="Oval 1406"/>
            <p:cNvSpPr>
              <a:spLocks noChangeArrowheads="1"/>
            </p:cNvSpPr>
            <p:nvPr/>
          </p:nvSpPr>
          <p:spPr bwMode="auto">
            <a:xfrm>
              <a:off x="2019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8" name="Oval 1407"/>
            <p:cNvSpPr>
              <a:spLocks noChangeArrowheads="1"/>
            </p:cNvSpPr>
            <p:nvPr/>
          </p:nvSpPr>
          <p:spPr bwMode="auto">
            <a:xfrm>
              <a:off x="1656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39" name="Oval 1408"/>
            <p:cNvSpPr>
              <a:spLocks noChangeArrowheads="1"/>
            </p:cNvSpPr>
            <p:nvPr/>
          </p:nvSpPr>
          <p:spPr bwMode="auto">
            <a:xfrm>
              <a:off x="704" y="3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0" name="Oval 1409"/>
            <p:cNvSpPr>
              <a:spLocks noChangeArrowheads="1"/>
            </p:cNvSpPr>
            <p:nvPr/>
          </p:nvSpPr>
          <p:spPr bwMode="auto">
            <a:xfrm>
              <a:off x="1883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1" name="Oval 1410"/>
            <p:cNvSpPr>
              <a:spLocks noChangeArrowheads="1"/>
            </p:cNvSpPr>
            <p:nvPr/>
          </p:nvSpPr>
          <p:spPr bwMode="auto">
            <a:xfrm>
              <a:off x="4514" y="36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2" name="Oval 1411"/>
            <p:cNvSpPr>
              <a:spLocks noChangeArrowheads="1"/>
            </p:cNvSpPr>
            <p:nvPr/>
          </p:nvSpPr>
          <p:spPr bwMode="auto">
            <a:xfrm>
              <a:off x="1021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3" name="Oval 1412"/>
            <p:cNvSpPr>
              <a:spLocks noChangeArrowheads="1"/>
            </p:cNvSpPr>
            <p:nvPr/>
          </p:nvSpPr>
          <p:spPr bwMode="auto">
            <a:xfrm>
              <a:off x="749" y="27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4" name="Oval 1413"/>
            <p:cNvSpPr>
              <a:spLocks noChangeArrowheads="1"/>
            </p:cNvSpPr>
            <p:nvPr/>
          </p:nvSpPr>
          <p:spPr bwMode="auto">
            <a:xfrm>
              <a:off x="1792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5" name="Oval 1414"/>
            <p:cNvSpPr>
              <a:spLocks noChangeArrowheads="1"/>
            </p:cNvSpPr>
            <p:nvPr/>
          </p:nvSpPr>
          <p:spPr bwMode="auto">
            <a:xfrm>
              <a:off x="432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6" name="Oval 1415"/>
            <p:cNvSpPr>
              <a:spLocks noChangeArrowheads="1"/>
            </p:cNvSpPr>
            <p:nvPr/>
          </p:nvSpPr>
          <p:spPr bwMode="auto">
            <a:xfrm>
              <a:off x="749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7" name="Oval 1416"/>
            <p:cNvSpPr>
              <a:spLocks noChangeArrowheads="1"/>
            </p:cNvSpPr>
            <p:nvPr/>
          </p:nvSpPr>
          <p:spPr bwMode="auto">
            <a:xfrm>
              <a:off x="1566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8" name="Oval 1417"/>
            <p:cNvSpPr>
              <a:spLocks noChangeArrowheads="1"/>
            </p:cNvSpPr>
            <p:nvPr/>
          </p:nvSpPr>
          <p:spPr bwMode="auto">
            <a:xfrm>
              <a:off x="1248" y="402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49" name="Oval 1418"/>
            <p:cNvSpPr>
              <a:spLocks noChangeArrowheads="1"/>
            </p:cNvSpPr>
            <p:nvPr/>
          </p:nvSpPr>
          <p:spPr bwMode="auto">
            <a:xfrm>
              <a:off x="477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0" name="Oval 1419"/>
            <p:cNvSpPr>
              <a:spLocks noChangeArrowheads="1"/>
            </p:cNvSpPr>
            <p:nvPr/>
          </p:nvSpPr>
          <p:spPr bwMode="auto">
            <a:xfrm>
              <a:off x="1429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1" name="Oval 1420"/>
            <p:cNvSpPr>
              <a:spLocks noChangeArrowheads="1"/>
            </p:cNvSpPr>
            <p:nvPr/>
          </p:nvSpPr>
          <p:spPr bwMode="auto">
            <a:xfrm>
              <a:off x="1067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2" name="Oval 1421"/>
            <p:cNvSpPr>
              <a:spLocks noChangeArrowheads="1"/>
            </p:cNvSpPr>
            <p:nvPr/>
          </p:nvSpPr>
          <p:spPr bwMode="auto">
            <a:xfrm>
              <a:off x="3020" y="17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3" name="Oval 1422"/>
            <p:cNvSpPr>
              <a:spLocks noChangeArrowheads="1"/>
            </p:cNvSpPr>
            <p:nvPr/>
          </p:nvSpPr>
          <p:spPr bwMode="auto">
            <a:xfrm>
              <a:off x="2836" y="36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4" name="Oval 1423"/>
            <p:cNvSpPr>
              <a:spLocks noChangeArrowheads="1"/>
            </p:cNvSpPr>
            <p:nvPr/>
          </p:nvSpPr>
          <p:spPr bwMode="auto">
            <a:xfrm>
              <a:off x="3108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5" name="Oval 1424"/>
            <p:cNvSpPr>
              <a:spLocks noChangeArrowheads="1"/>
            </p:cNvSpPr>
            <p:nvPr/>
          </p:nvSpPr>
          <p:spPr bwMode="auto">
            <a:xfrm>
              <a:off x="4015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6" name="Oval 1425"/>
            <p:cNvSpPr>
              <a:spLocks noChangeArrowheads="1"/>
            </p:cNvSpPr>
            <p:nvPr/>
          </p:nvSpPr>
          <p:spPr bwMode="auto">
            <a:xfrm>
              <a:off x="1792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7" name="Oval 1426"/>
            <p:cNvSpPr>
              <a:spLocks noChangeArrowheads="1"/>
            </p:cNvSpPr>
            <p:nvPr/>
          </p:nvSpPr>
          <p:spPr bwMode="auto">
            <a:xfrm>
              <a:off x="2337" y="280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8" name="Oval 1427"/>
            <p:cNvSpPr>
              <a:spLocks noChangeArrowheads="1"/>
            </p:cNvSpPr>
            <p:nvPr/>
          </p:nvSpPr>
          <p:spPr bwMode="auto">
            <a:xfrm>
              <a:off x="1204" y="2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59" name="Oval 1428"/>
            <p:cNvSpPr>
              <a:spLocks noChangeArrowheads="1"/>
            </p:cNvSpPr>
            <p:nvPr/>
          </p:nvSpPr>
          <p:spPr bwMode="auto">
            <a:xfrm>
              <a:off x="4242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0" name="Oval 1429"/>
            <p:cNvSpPr>
              <a:spLocks noChangeArrowheads="1"/>
            </p:cNvSpPr>
            <p:nvPr/>
          </p:nvSpPr>
          <p:spPr bwMode="auto">
            <a:xfrm>
              <a:off x="568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1" name="Oval 1430"/>
            <p:cNvSpPr>
              <a:spLocks noChangeArrowheads="1"/>
            </p:cNvSpPr>
            <p:nvPr/>
          </p:nvSpPr>
          <p:spPr bwMode="auto">
            <a:xfrm>
              <a:off x="2972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2" name="Oval 1431"/>
            <p:cNvSpPr>
              <a:spLocks noChangeArrowheads="1"/>
            </p:cNvSpPr>
            <p:nvPr/>
          </p:nvSpPr>
          <p:spPr bwMode="auto">
            <a:xfrm>
              <a:off x="794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3" name="Oval 1432"/>
            <p:cNvSpPr>
              <a:spLocks noChangeArrowheads="1"/>
            </p:cNvSpPr>
            <p:nvPr/>
          </p:nvSpPr>
          <p:spPr bwMode="auto">
            <a:xfrm>
              <a:off x="1248" y="235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4" name="Oval 1433"/>
            <p:cNvSpPr>
              <a:spLocks noChangeArrowheads="1"/>
            </p:cNvSpPr>
            <p:nvPr/>
          </p:nvSpPr>
          <p:spPr bwMode="auto">
            <a:xfrm>
              <a:off x="1792" y="15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5" name="Oval 1434"/>
            <p:cNvSpPr>
              <a:spLocks noChangeArrowheads="1"/>
            </p:cNvSpPr>
            <p:nvPr/>
          </p:nvSpPr>
          <p:spPr bwMode="auto">
            <a:xfrm>
              <a:off x="295" y="13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6" name="Oval 1435"/>
            <p:cNvSpPr>
              <a:spLocks noChangeArrowheads="1"/>
            </p:cNvSpPr>
            <p:nvPr/>
          </p:nvSpPr>
          <p:spPr bwMode="auto">
            <a:xfrm>
              <a:off x="205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7" name="Oval 1436"/>
            <p:cNvSpPr>
              <a:spLocks noChangeArrowheads="1"/>
            </p:cNvSpPr>
            <p:nvPr/>
          </p:nvSpPr>
          <p:spPr bwMode="auto">
            <a:xfrm>
              <a:off x="432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8" name="Oval 1437"/>
            <p:cNvSpPr>
              <a:spLocks noChangeArrowheads="1"/>
            </p:cNvSpPr>
            <p:nvPr/>
          </p:nvSpPr>
          <p:spPr bwMode="auto">
            <a:xfrm>
              <a:off x="976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69" name="Oval 1438"/>
            <p:cNvSpPr>
              <a:spLocks noChangeArrowheads="1"/>
            </p:cNvSpPr>
            <p:nvPr/>
          </p:nvSpPr>
          <p:spPr bwMode="auto">
            <a:xfrm>
              <a:off x="3379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0" name="Oval 1439"/>
            <p:cNvSpPr>
              <a:spLocks noChangeArrowheads="1"/>
            </p:cNvSpPr>
            <p:nvPr/>
          </p:nvSpPr>
          <p:spPr bwMode="auto">
            <a:xfrm>
              <a:off x="435" y="8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1" name="Oval 1440"/>
            <p:cNvSpPr>
              <a:spLocks noChangeArrowheads="1"/>
            </p:cNvSpPr>
            <p:nvPr/>
          </p:nvSpPr>
          <p:spPr bwMode="auto">
            <a:xfrm>
              <a:off x="432" y="14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2" name="Oval 1441"/>
            <p:cNvSpPr>
              <a:spLocks noChangeArrowheads="1"/>
            </p:cNvSpPr>
            <p:nvPr/>
          </p:nvSpPr>
          <p:spPr bwMode="auto">
            <a:xfrm>
              <a:off x="2745" y="185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3" name="Oval 1442"/>
            <p:cNvSpPr>
              <a:spLocks noChangeArrowheads="1"/>
            </p:cNvSpPr>
            <p:nvPr/>
          </p:nvSpPr>
          <p:spPr bwMode="auto">
            <a:xfrm>
              <a:off x="3062" y="153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4" name="Oval 1443"/>
            <p:cNvSpPr>
              <a:spLocks noChangeArrowheads="1"/>
            </p:cNvSpPr>
            <p:nvPr/>
          </p:nvSpPr>
          <p:spPr bwMode="auto">
            <a:xfrm>
              <a:off x="424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5" name="Oval 1444"/>
            <p:cNvSpPr>
              <a:spLocks noChangeArrowheads="1"/>
            </p:cNvSpPr>
            <p:nvPr/>
          </p:nvSpPr>
          <p:spPr bwMode="auto">
            <a:xfrm>
              <a:off x="4469" y="13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6" name="Oval 1445"/>
            <p:cNvSpPr>
              <a:spLocks noChangeArrowheads="1"/>
            </p:cNvSpPr>
            <p:nvPr/>
          </p:nvSpPr>
          <p:spPr bwMode="auto">
            <a:xfrm>
              <a:off x="161" y="8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7" name="Oval 1446"/>
            <p:cNvSpPr>
              <a:spLocks noChangeArrowheads="1"/>
            </p:cNvSpPr>
            <p:nvPr/>
          </p:nvSpPr>
          <p:spPr bwMode="auto">
            <a:xfrm>
              <a:off x="4831" y="280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8" name="Oval 1447"/>
            <p:cNvSpPr>
              <a:spLocks noChangeArrowheads="1"/>
            </p:cNvSpPr>
            <p:nvPr/>
          </p:nvSpPr>
          <p:spPr bwMode="auto">
            <a:xfrm>
              <a:off x="250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79" name="Oval 1448"/>
            <p:cNvSpPr>
              <a:spLocks noChangeArrowheads="1"/>
            </p:cNvSpPr>
            <p:nvPr/>
          </p:nvSpPr>
          <p:spPr bwMode="auto">
            <a:xfrm>
              <a:off x="613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0" name="Oval 1449"/>
            <p:cNvSpPr>
              <a:spLocks noChangeArrowheads="1"/>
            </p:cNvSpPr>
            <p:nvPr/>
          </p:nvSpPr>
          <p:spPr bwMode="auto">
            <a:xfrm>
              <a:off x="3970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1" name="Oval 1450"/>
            <p:cNvSpPr>
              <a:spLocks noChangeArrowheads="1"/>
            </p:cNvSpPr>
            <p:nvPr/>
          </p:nvSpPr>
          <p:spPr bwMode="auto">
            <a:xfrm>
              <a:off x="3518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2" name="Oval 1451"/>
            <p:cNvSpPr>
              <a:spLocks noChangeArrowheads="1"/>
            </p:cNvSpPr>
            <p:nvPr/>
          </p:nvSpPr>
          <p:spPr bwMode="auto">
            <a:xfrm>
              <a:off x="1974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3" name="Oval 1452"/>
            <p:cNvSpPr>
              <a:spLocks noChangeArrowheads="1"/>
            </p:cNvSpPr>
            <p:nvPr/>
          </p:nvSpPr>
          <p:spPr bwMode="auto">
            <a:xfrm>
              <a:off x="3654" y="216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4" name="Oval 1453"/>
            <p:cNvSpPr>
              <a:spLocks noChangeArrowheads="1"/>
            </p:cNvSpPr>
            <p:nvPr/>
          </p:nvSpPr>
          <p:spPr bwMode="auto">
            <a:xfrm>
              <a:off x="5602" y="4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5" name="Oval 1454"/>
            <p:cNvSpPr>
              <a:spLocks noChangeArrowheads="1"/>
            </p:cNvSpPr>
            <p:nvPr/>
          </p:nvSpPr>
          <p:spPr bwMode="auto">
            <a:xfrm>
              <a:off x="4922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6" name="Oval 1455"/>
            <p:cNvSpPr>
              <a:spLocks noChangeArrowheads="1"/>
            </p:cNvSpPr>
            <p:nvPr/>
          </p:nvSpPr>
          <p:spPr bwMode="auto">
            <a:xfrm>
              <a:off x="2790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7" name="Oval 1456"/>
            <p:cNvSpPr>
              <a:spLocks noChangeArrowheads="1"/>
            </p:cNvSpPr>
            <p:nvPr/>
          </p:nvSpPr>
          <p:spPr bwMode="auto">
            <a:xfrm>
              <a:off x="5739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8" name="Oval 1457"/>
            <p:cNvSpPr>
              <a:spLocks noChangeArrowheads="1"/>
            </p:cNvSpPr>
            <p:nvPr/>
          </p:nvSpPr>
          <p:spPr bwMode="auto">
            <a:xfrm>
              <a:off x="4877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89" name="Oval 1458"/>
            <p:cNvSpPr>
              <a:spLocks noChangeArrowheads="1"/>
            </p:cNvSpPr>
            <p:nvPr/>
          </p:nvSpPr>
          <p:spPr bwMode="auto">
            <a:xfrm>
              <a:off x="4196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0" name="Oval 1459"/>
            <p:cNvSpPr>
              <a:spLocks noChangeArrowheads="1"/>
            </p:cNvSpPr>
            <p:nvPr/>
          </p:nvSpPr>
          <p:spPr bwMode="auto">
            <a:xfrm>
              <a:off x="3833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1" name="Oval 1460"/>
            <p:cNvSpPr>
              <a:spLocks noChangeArrowheads="1"/>
            </p:cNvSpPr>
            <p:nvPr/>
          </p:nvSpPr>
          <p:spPr bwMode="auto">
            <a:xfrm>
              <a:off x="4242" y="198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2" name="Oval 1461"/>
            <p:cNvSpPr>
              <a:spLocks noChangeArrowheads="1"/>
            </p:cNvSpPr>
            <p:nvPr/>
          </p:nvSpPr>
          <p:spPr bwMode="auto">
            <a:xfrm>
              <a:off x="274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3" name="Oval 1462"/>
            <p:cNvSpPr>
              <a:spLocks noChangeArrowheads="1"/>
            </p:cNvSpPr>
            <p:nvPr/>
          </p:nvSpPr>
          <p:spPr bwMode="auto">
            <a:xfrm>
              <a:off x="1792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4" name="Oval 1463"/>
            <p:cNvSpPr>
              <a:spLocks noChangeArrowheads="1"/>
            </p:cNvSpPr>
            <p:nvPr/>
          </p:nvSpPr>
          <p:spPr bwMode="auto">
            <a:xfrm>
              <a:off x="3788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5" name="Oval 1464"/>
            <p:cNvSpPr>
              <a:spLocks noChangeArrowheads="1"/>
            </p:cNvSpPr>
            <p:nvPr/>
          </p:nvSpPr>
          <p:spPr bwMode="auto">
            <a:xfrm>
              <a:off x="4830" y="256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6" name="Oval 1465"/>
            <p:cNvSpPr>
              <a:spLocks noChangeArrowheads="1"/>
            </p:cNvSpPr>
            <p:nvPr/>
          </p:nvSpPr>
          <p:spPr bwMode="auto">
            <a:xfrm>
              <a:off x="5648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7" name="Oval 1466"/>
            <p:cNvSpPr>
              <a:spLocks noChangeArrowheads="1"/>
            </p:cNvSpPr>
            <p:nvPr/>
          </p:nvSpPr>
          <p:spPr bwMode="auto">
            <a:xfrm>
              <a:off x="3153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8" name="Oval 1467"/>
            <p:cNvSpPr>
              <a:spLocks noChangeArrowheads="1"/>
            </p:cNvSpPr>
            <p:nvPr/>
          </p:nvSpPr>
          <p:spPr bwMode="auto">
            <a:xfrm>
              <a:off x="3062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399" name="Oval 1468"/>
            <p:cNvSpPr>
              <a:spLocks noChangeArrowheads="1"/>
            </p:cNvSpPr>
            <p:nvPr/>
          </p:nvSpPr>
          <p:spPr bwMode="auto">
            <a:xfrm>
              <a:off x="3108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0" name="Oval 1469"/>
            <p:cNvSpPr>
              <a:spLocks noChangeArrowheads="1"/>
            </p:cNvSpPr>
            <p:nvPr/>
          </p:nvSpPr>
          <p:spPr bwMode="auto">
            <a:xfrm>
              <a:off x="4695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1" name="Oval 1470"/>
            <p:cNvSpPr>
              <a:spLocks noChangeArrowheads="1"/>
            </p:cNvSpPr>
            <p:nvPr/>
          </p:nvSpPr>
          <p:spPr bwMode="auto">
            <a:xfrm>
              <a:off x="4741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2" name="Oval 1471"/>
            <p:cNvSpPr>
              <a:spLocks noChangeArrowheads="1"/>
            </p:cNvSpPr>
            <p:nvPr/>
          </p:nvSpPr>
          <p:spPr bwMode="auto">
            <a:xfrm>
              <a:off x="5240" y="3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3" name="Oval 1472"/>
            <p:cNvSpPr>
              <a:spLocks noChangeArrowheads="1"/>
            </p:cNvSpPr>
            <p:nvPr/>
          </p:nvSpPr>
          <p:spPr bwMode="auto">
            <a:xfrm>
              <a:off x="4650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4" name="Oval 1473"/>
            <p:cNvSpPr>
              <a:spLocks noChangeArrowheads="1"/>
            </p:cNvSpPr>
            <p:nvPr/>
          </p:nvSpPr>
          <p:spPr bwMode="auto">
            <a:xfrm>
              <a:off x="5557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5" name="Oval 1474"/>
            <p:cNvSpPr>
              <a:spLocks noChangeArrowheads="1"/>
            </p:cNvSpPr>
            <p:nvPr/>
          </p:nvSpPr>
          <p:spPr bwMode="auto">
            <a:xfrm>
              <a:off x="4242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6" name="Oval 1475"/>
            <p:cNvSpPr>
              <a:spLocks noChangeArrowheads="1"/>
            </p:cNvSpPr>
            <p:nvPr/>
          </p:nvSpPr>
          <p:spPr bwMode="auto">
            <a:xfrm>
              <a:off x="4831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7" name="Oval 1476"/>
            <p:cNvSpPr>
              <a:spLocks noChangeArrowheads="1"/>
            </p:cNvSpPr>
            <p:nvPr/>
          </p:nvSpPr>
          <p:spPr bwMode="auto">
            <a:xfrm>
              <a:off x="1067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8" name="Oval 1477"/>
            <p:cNvSpPr>
              <a:spLocks noChangeArrowheads="1"/>
            </p:cNvSpPr>
            <p:nvPr/>
          </p:nvSpPr>
          <p:spPr bwMode="auto">
            <a:xfrm>
              <a:off x="5285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09" name="Oval 1478"/>
            <p:cNvSpPr>
              <a:spLocks noChangeArrowheads="1"/>
            </p:cNvSpPr>
            <p:nvPr/>
          </p:nvSpPr>
          <p:spPr bwMode="auto">
            <a:xfrm>
              <a:off x="5013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0" name="Oval 1479"/>
            <p:cNvSpPr>
              <a:spLocks noChangeArrowheads="1"/>
            </p:cNvSpPr>
            <p:nvPr/>
          </p:nvSpPr>
          <p:spPr bwMode="auto">
            <a:xfrm>
              <a:off x="5331" y="185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1" name="Oval 1480"/>
            <p:cNvSpPr>
              <a:spLocks noChangeArrowheads="1"/>
            </p:cNvSpPr>
            <p:nvPr/>
          </p:nvSpPr>
          <p:spPr bwMode="auto">
            <a:xfrm>
              <a:off x="884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2" name="Oval 1481"/>
            <p:cNvSpPr>
              <a:spLocks noChangeArrowheads="1"/>
            </p:cNvSpPr>
            <p:nvPr/>
          </p:nvSpPr>
          <p:spPr bwMode="auto">
            <a:xfrm>
              <a:off x="5376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3" name="Oval 1482"/>
            <p:cNvSpPr>
              <a:spLocks noChangeArrowheads="1"/>
            </p:cNvSpPr>
            <p:nvPr/>
          </p:nvSpPr>
          <p:spPr bwMode="auto">
            <a:xfrm>
              <a:off x="4967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4" name="Oval 1483"/>
            <p:cNvSpPr>
              <a:spLocks noChangeArrowheads="1"/>
            </p:cNvSpPr>
            <p:nvPr/>
          </p:nvSpPr>
          <p:spPr bwMode="auto">
            <a:xfrm>
              <a:off x="1293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5" name="Oval 1484"/>
            <p:cNvSpPr>
              <a:spLocks noChangeArrowheads="1"/>
            </p:cNvSpPr>
            <p:nvPr/>
          </p:nvSpPr>
          <p:spPr bwMode="auto">
            <a:xfrm>
              <a:off x="2246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6" name="Oval 1485"/>
            <p:cNvSpPr>
              <a:spLocks noChangeArrowheads="1"/>
            </p:cNvSpPr>
            <p:nvPr/>
          </p:nvSpPr>
          <p:spPr bwMode="auto">
            <a:xfrm>
              <a:off x="4423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7" name="Oval 1486"/>
            <p:cNvSpPr>
              <a:spLocks noChangeArrowheads="1"/>
            </p:cNvSpPr>
            <p:nvPr/>
          </p:nvSpPr>
          <p:spPr bwMode="auto">
            <a:xfrm>
              <a:off x="4786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8" name="Oval 1487"/>
            <p:cNvSpPr>
              <a:spLocks noChangeArrowheads="1"/>
            </p:cNvSpPr>
            <p:nvPr/>
          </p:nvSpPr>
          <p:spPr bwMode="auto">
            <a:xfrm>
              <a:off x="3834" y="2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19" name="Oval 1488"/>
            <p:cNvSpPr>
              <a:spLocks noChangeArrowheads="1"/>
            </p:cNvSpPr>
            <p:nvPr/>
          </p:nvSpPr>
          <p:spPr bwMode="auto">
            <a:xfrm>
              <a:off x="2155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0" name="Oval 1489"/>
            <p:cNvSpPr>
              <a:spLocks noChangeArrowheads="1"/>
            </p:cNvSpPr>
            <p:nvPr/>
          </p:nvSpPr>
          <p:spPr bwMode="auto">
            <a:xfrm>
              <a:off x="2427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1" name="Oval 1490"/>
            <p:cNvSpPr>
              <a:spLocks noChangeArrowheads="1"/>
            </p:cNvSpPr>
            <p:nvPr/>
          </p:nvSpPr>
          <p:spPr bwMode="auto">
            <a:xfrm>
              <a:off x="5240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2" name="Oval 1491"/>
            <p:cNvSpPr>
              <a:spLocks noChangeArrowheads="1"/>
            </p:cNvSpPr>
            <p:nvPr/>
          </p:nvSpPr>
          <p:spPr bwMode="auto">
            <a:xfrm>
              <a:off x="192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3" name="Oval 1492"/>
            <p:cNvSpPr>
              <a:spLocks noChangeArrowheads="1"/>
            </p:cNvSpPr>
            <p:nvPr/>
          </p:nvSpPr>
          <p:spPr bwMode="auto">
            <a:xfrm>
              <a:off x="4108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4" name="Oval 1493"/>
            <p:cNvSpPr>
              <a:spLocks noChangeArrowheads="1"/>
            </p:cNvSpPr>
            <p:nvPr/>
          </p:nvSpPr>
          <p:spPr bwMode="auto">
            <a:xfrm>
              <a:off x="4333" y="184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5" name="Oval 1494"/>
            <p:cNvSpPr>
              <a:spLocks noChangeArrowheads="1"/>
            </p:cNvSpPr>
            <p:nvPr/>
          </p:nvSpPr>
          <p:spPr bwMode="auto">
            <a:xfrm>
              <a:off x="4785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6" name="Oval 1495"/>
            <p:cNvSpPr>
              <a:spLocks noChangeArrowheads="1"/>
            </p:cNvSpPr>
            <p:nvPr/>
          </p:nvSpPr>
          <p:spPr bwMode="auto">
            <a:xfrm>
              <a:off x="3697" y="366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7" name="Oval 1496"/>
            <p:cNvSpPr>
              <a:spLocks noChangeArrowheads="1"/>
            </p:cNvSpPr>
            <p:nvPr/>
          </p:nvSpPr>
          <p:spPr bwMode="auto">
            <a:xfrm>
              <a:off x="1566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8" name="Oval 1497"/>
            <p:cNvSpPr>
              <a:spLocks noChangeArrowheads="1"/>
            </p:cNvSpPr>
            <p:nvPr/>
          </p:nvSpPr>
          <p:spPr bwMode="auto">
            <a:xfrm>
              <a:off x="1565" y="18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29" name="Oval 1498"/>
            <p:cNvSpPr>
              <a:spLocks noChangeArrowheads="1"/>
            </p:cNvSpPr>
            <p:nvPr/>
          </p:nvSpPr>
          <p:spPr bwMode="auto">
            <a:xfrm>
              <a:off x="477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0" name="Oval 1499"/>
            <p:cNvSpPr>
              <a:spLocks noChangeArrowheads="1"/>
            </p:cNvSpPr>
            <p:nvPr/>
          </p:nvSpPr>
          <p:spPr bwMode="auto">
            <a:xfrm>
              <a:off x="369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1" name="Oval 1500"/>
            <p:cNvSpPr>
              <a:spLocks noChangeArrowheads="1"/>
            </p:cNvSpPr>
            <p:nvPr/>
          </p:nvSpPr>
          <p:spPr bwMode="auto">
            <a:xfrm>
              <a:off x="1157" y="1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2" name="Oval 1501"/>
            <p:cNvSpPr>
              <a:spLocks noChangeArrowheads="1"/>
            </p:cNvSpPr>
            <p:nvPr/>
          </p:nvSpPr>
          <p:spPr bwMode="auto">
            <a:xfrm>
              <a:off x="1429" y="76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3" name="Oval 1502"/>
            <p:cNvSpPr>
              <a:spLocks noChangeArrowheads="1"/>
            </p:cNvSpPr>
            <p:nvPr/>
          </p:nvSpPr>
          <p:spPr bwMode="auto">
            <a:xfrm>
              <a:off x="1520" y="10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4" name="Oval 1503"/>
            <p:cNvSpPr>
              <a:spLocks noChangeArrowheads="1"/>
            </p:cNvSpPr>
            <p:nvPr/>
          </p:nvSpPr>
          <p:spPr bwMode="auto">
            <a:xfrm>
              <a:off x="1475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5" name="Oval 1504"/>
            <p:cNvSpPr>
              <a:spLocks noChangeArrowheads="1"/>
            </p:cNvSpPr>
            <p:nvPr/>
          </p:nvSpPr>
          <p:spPr bwMode="auto">
            <a:xfrm>
              <a:off x="2291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6" name="Oval 1505"/>
            <p:cNvSpPr>
              <a:spLocks noChangeArrowheads="1"/>
            </p:cNvSpPr>
            <p:nvPr/>
          </p:nvSpPr>
          <p:spPr bwMode="auto">
            <a:xfrm>
              <a:off x="1747" y="17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7" name="Oval 1506"/>
            <p:cNvSpPr>
              <a:spLocks noChangeArrowheads="1"/>
            </p:cNvSpPr>
            <p:nvPr/>
          </p:nvSpPr>
          <p:spPr bwMode="auto">
            <a:xfrm>
              <a:off x="1248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8" name="Oval 1507"/>
            <p:cNvSpPr>
              <a:spLocks noChangeArrowheads="1"/>
            </p:cNvSpPr>
            <p:nvPr/>
          </p:nvSpPr>
          <p:spPr bwMode="auto">
            <a:xfrm>
              <a:off x="1836" y="13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39" name="Oval 1508"/>
            <p:cNvSpPr>
              <a:spLocks noChangeArrowheads="1"/>
            </p:cNvSpPr>
            <p:nvPr/>
          </p:nvSpPr>
          <p:spPr bwMode="auto">
            <a:xfrm>
              <a:off x="1882" y="1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0" name="Oval 1509"/>
            <p:cNvSpPr>
              <a:spLocks noChangeArrowheads="1"/>
            </p:cNvSpPr>
            <p:nvPr/>
          </p:nvSpPr>
          <p:spPr bwMode="auto">
            <a:xfrm>
              <a:off x="1883" y="10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1" name="Oval 1510"/>
            <p:cNvSpPr>
              <a:spLocks noChangeArrowheads="1"/>
            </p:cNvSpPr>
            <p:nvPr/>
          </p:nvSpPr>
          <p:spPr bwMode="auto">
            <a:xfrm>
              <a:off x="3879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2" name="Oval 1511"/>
            <p:cNvSpPr>
              <a:spLocks noChangeArrowheads="1"/>
            </p:cNvSpPr>
            <p:nvPr/>
          </p:nvSpPr>
          <p:spPr bwMode="auto">
            <a:xfrm>
              <a:off x="4061" y="94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3" name="Oval 1512"/>
            <p:cNvSpPr>
              <a:spLocks noChangeArrowheads="1"/>
            </p:cNvSpPr>
            <p:nvPr/>
          </p:nvSpPr>
          <p:spPr bwMode="auto">
            <a:xfrm>
              <a:off x="2472" y="16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4" name="Oval 1513"/>
            <p:cNvSpPr>
              <a:spLocks noChangeArrowheads="1"/>
            </p:cNvSpPr>
            <p:nvPr/>
          </p:nvSpPr>
          <p:spPr bwMode="auto">
            <a:xfrm>
              <a:off x="658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5" name="Oval 1514"/>
            <p:cNvSpPr>
              <a:spLocks noChangeArrowheads="1"/>
            </p:cNvSpPr>
            <p:nvPr/>
          </p:nvSpPr>
          <p:spPr bwMode="auto">
            <a:xfrm>
              <a:off x="2427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6" name="Oval 1515"/>
            <p:cNvSpPr>
              <a:spLocks noChangeArrowheads="1"/>
            </p:cNvSpPr>
            <p:nvPr/>
          </p:nvSpPr>
          <p:spPr bwMode="auto">
            <a:xfrm>
              <a:off x="1021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7" name="Oval 1516"/>
            <p:cNvSpPr>
              <a:spLocks noChangeArrowheads="1"/>
            </p:cNvSpPr>
            <p:nvPr/>
          </p:nvSpPr>
          <p:spPr bwMode="auto">
            <a:xfrm>
              <a:off x="3289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8" name="Oval 1517"/>
            <p:cNvSpPr>
              <a:spLocks noChangeArrowheads="1"/>
            </p:cNvSpPr>
            <p:nvPr/>
          </p:nvSpPr>
          <p:spPr bwMode="auto">
            <a:xfrm>
              <a:off x="3878" y="1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49" name="Oval 1518"/>
            <p:cNvSpPr>
              <a:spLocks noChangeArrowheads="1"/>
            </p:cNvSpPr>
            <p:nvPr/>
          </p:nvSpPr>
          <p:spPr bwMode="auto">
            <a:xfrm>
              <a:off x="2425" y="43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0" name="Oval 1519"/>
            <p:cNvSpPr>
              <a:spLocks noChangeArrowheads="1"/>
            </p:cNvSpPr>
            <p:nvPr/>
          </p:nvSpPr>
          <p:spPr bwMode="auto">
            <a:xfrm>
              <a:off x="5376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1" name="Oval 1520"/>
            <p:cNvSpPr>
              <a:spLocks noChangeArrowheads="1"/>
            </p:cNvSpPr>
            <p:nvPr/>
          </p:nvSpPr>
          <p:spPr bwMode="auto">
            <a:xfrm>
              <a:off x="4105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2" name="Oval 1521"/>
            <p:cNvSpPr>
              <a:spLocks noChangeArrowheads="1"/>
            </p:cNvSpPr>
            <p:nvPr/>
          </p:nvSpPr>
          <p:spPr bwMode="auto">
            <a:xfrm>
              <a:off x="5693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3" name="Oval 1522"/>
            <p:cNvSpPr>
              <a:spLocks noChangeArrowheads="1"/>
            </p:cNvSpPr>
            <p:nvPr/>
          </p:nvSpPr>
          <p:spPr bwMode="auto">
            <a:xfrm>
              <a:off x="5512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4" name="Oval 1523"/>
            <p:cNvSpPr>
              <a:spLocks noChangeArrowheads="1"/>
            </p:cNvSpPr>
            <p:nvPr/>
          </p:nvSpPr>
          <p:spPr bwMode="auto">
            <a:xfrm>
              <a:off x="2381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5" name="Oval 1524"/>
            <p:cNvSpPr>
              <a:spLocks noChangeArrowheads="1"/>
            </p:cNvSpPr>
            <p:nvPr/>
          </p:nvSpPr>
          <p:spPr bwMode="auto">
            <a:xfrm>
              <a:off x="5013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6" name="Oval 1525"/>
            <p:cNvSpPr>
              <a:spLocks noChangeArrowheads="1"/>
            </p:cNvSpPr>
            <p:nvPr/>
          </p:nvSpPr>
          <p:spPr bwMode="auto">
            <a:xfrm>
              <a:off x="265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7" name="Oval 1526"/>
            <p:cNvSpPr>
              <a:spLocks noChangeArrowheads="1"/>
            </p:cNvSpPr>
            <p:nvPr/>
          </p:nvSpPr>
          <p:spPr bwMode="auto">
            <a:xfrm>
              <a:off x="1792" y="23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8" name="Oval 1527"/>
            <p:cNvSpPr>
              <a:spLocks noChangeArrowheads="1"/>
            </p:cNvSpPr>
            <p:nvPr/>
          </p:nvSpPr>
          <p:spPr bwMode="auto">
            <a:xfrm>
              <a:off x="2428" y="103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59" name="Oval 1528"/>
            <p:cNvSpPr>
              <a:spLocks noChangeArrowheads="1"/>
            </p:cNvSpPr>
            <p:nvPr/>
          </p:nvSpPr>
          <p:spPr bwMode="auto">
            <a:xfrm>
              <a:off x="1746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0" name="Oval 1529"/>
            <p:cNvSpPr>
              <a:spLocks noChangeArrowheads="1"/>
            </p:cNvSpPr>
            <p:nvPr/>
          </p:nvSpPr>
          <p:spPr bwMode="auto">
            <a:xfrm>
              <a:off x="2110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1" name="Oval 1530"/>
            <p:cNvSpPr>
              <a:spLocks noChangeArrowheads="1"/>
            </p:cNvSpPr>
            <p:nvPr/>
          </p:nvSpPr>
          <p:spPr bwMode="auto">
            <a:xfrm>
              <a:off x="1475" y="3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2" name="Oval 1531"/>
            <p:cNvSpPr>
              <a:spLocks noChangeArrowheads="1"/>
            </p:cNvSpPr>
            <p:nvPr/>
          </p:nvSpPr>
          <p:spPr bwMode="auto">
            <a:xfrm>
              <a:off x="2109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3" name="Oval 1532"/>
            <p:cNvSpPr>
              <a:spLocks noChangeArrowheads="1"/>
            </p:cNvSpPr>
            <p:nvPr/>
          </p:nvSpPr>
          <p:spPr bwMode="auto">
            <a:xfrm>
              <a:off x="1566" y="3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4" name="Oval 1533"/>
            <p:cNvSpPr>
              <a:spLocks noChangeArrowheads="1"/>
            </p:cNvSpPr>
            <p:nvPr/>
          </p:nvSpPr>
          <p:spPr bwMode="auto">
            <a:xfrm>
              <a:off x="310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5" name="Oval 1534"/>
            <p:cNvSpPr>
              <a:spLocks noChangeArrowheads="1"/>
            </p:cNvSpPr>
            <p:nvPr/>
          </p:nvSpPr>
          <p:spPr bwMode="auto">
            <a:xfrm>
              <a:off x="1475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6" name="Oval 1535"/>
            <p:cNvSpPr>
              <a:spLocks noChangeArrowheads="1"/>
            </p:cNvSpPr>
            <p:nvPr/>
          </p:nvSpPr>
          <p:spPr bwMode="auto">
            <a:xfrm>
              <a:off x="1112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7" name="Oval 1536"/>
            <p:cNvSpPr>
              <a:spLocks noChangeArrowheads="1"/>
            </p:cNvSpPr>
            <p:nvPr/>
          </p:nvSpPr>
          <p:spPr bwMode="auto">
            <a:xfrm>
              <a:off x="1746" y="10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8" name="Oval 1537"/>
            <p:cNvSpPr>
              <a:spLocks noChangeArrowheads="1"/>
            </p:cNvSpPr>
            <p:nvPr/>
          </p:nvSpPr>
          <p:spPr bwMode="auto">
            <a:xfrm>
              <a:off x="3018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69" name="Oval 1538"/>
            <p:cNvSpPr>
              <a:spLocks noChangeArrowheads="1"/>
            </p:cNvSpPr>
            <p:nvPr/>
          </p:nvSpPr>
          <p:spPr bwMode="auto">
            <a:xfrm>
              <a:off x="3199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0" name="Oval 1539"/>
            <p:cNvSpPr>
              <a:spLocks noChangeArrowheads="1"/>
            </p:cNvSpPr>
            <p:nvPr/>
          </p:nvSpPr>
          <p:spPr bwMode="auto">
            <a:xfrm>
              <a:off x="1384" y="21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1" name="Oval 1540"/>
            <p:cNvSpPr>
              <a:spLocks noChangeArrowheads="1"/>
            </p:cNvSpPr>
            <p:nvPr/>
          </p:nvSpPr>
          <p:spPr bwMode="auto">
            <a:xfrm>
              <a:off x="3380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2" name="Oval 1541"/>
            <p:cNvSpPr>
              <a:spLocks noChangeArrowheads="1"/>
            </p:cNvSpPr>
            <p:nvPr/>
          </p:nvSpPr>
          <p:spPr bwMode="auto">
            <a:xfrm>
              <a:off x="2699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3" name="Oval 1542"/>
            <p:cNvSpPr>
              <a:spLocks noChangeArrowheads="1"/>
            </p:cNvSpPr>
            <p:nvPr/>
          </p:nvSpPr>
          <p:spPr bwMode="auto">
            <a:xfrm>
              <a:off x="2245" y="12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4" name="Oval 1543"/>
            <p:cNvSpPr>
              <a:spLocks noChangeArrowheads="1"/>
            </p:cNvSpPr>
            <p:nvPr/>
          </p:nvSpPr>
          <p:spPr bwMode="auto">
            <a:xfrm>
              <a:off x="2291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5" name="Oval 1544"/>
            <p:cNvSpPr>
              <a:spLocks noChangeArrowheads="1"/>
            </p:cNvSpPr>
            <p:nvPr/>
          </p:nvSpPr>
          <p:spPr bwMode="auto">
            <a:xfrm>
              <a:off x="401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6" name="Oval 1545"/>
            <p:cNvSpPr>
              <a:spLocks noChangeArrowheads="1"/>
            </p:cNvSpPr>
            <p:nvPr/>
          </p:nvSpPr>
          <p:spPr bwMode="auto">
            <a:xfrm>
              <a:off x="337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7" name="Oval 1546"/>
            <p:cNvSpPr>
              <a:spLocks noChangeArrowheads="1"/>
            </p:cNvSpPr>
            <p:nvPr/>
          </p:nvSpPr>
          <p:spPr bwMode="auto">
            <a:xfrm>
              <a:off x="3607" y="10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8" name="Oval 1547"/>
            <p:cNvSpPr>
              <a:spLocks noChangeArrowheads="1"/>
            </p:cNvSpPr>
            <p:nvPr/>
          </p:nvSpPr>
          <p:spPr bwMode="auto">
            <a:xfrm>
              <a:off x="3425" y="3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79" name="Oval 1548"/>
            <p:cNvSpPr>
              <a:spLocks noChangeArrowheads="1"/>
            </p:cNvSpPr>
            <p:nvPr/>
          </p:nvSpPr>
          <p:spPr bwMode="auto">
            <a:xfrm>
              <a:off x="3289" y="-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0" name="Oval 1549"/>
            <p:cNvSpPr>
              <a:spLocks noChangeArrowheads="1"/>
            </p:cNvSpPr>
            <p:nvPr/>
          </p:nvSpPr>
          <p:spPr bwMode="auto">
            <a:xfrm>
              <a:off x="3516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1" name="Oval 1550"/>
            <p:cNvSpPr>
              <a:spLocks noChangeArrowheads="1"/>
            </p:cNvSpPr>
            <p:nvPr/>
          </p:nvSpPr>
          <p:spPr bwMode="auto">
            <a:xfrm>
              <a:off x="4922" y="3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2" name="Oval 1551"/>
            <p:cNvSpPr>
              <a:spLocks noChangeArrowheads="1"/>
            </p:cNvSpPr>
            <p:nvPr/>
          </p:nvSpPr>
          <p:spPr bwMode="auto">
            <a:xfrm>
              <a:off x="3017" y="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3" name="Oval 1552"/>
            <p:cNvSpPr>
              <a:spLocks noChangeArrowheads="1"/>
            </p:cNvSpPr>
            <p:nvPr/>
          </p:nvSpPr>
          <p:spPr bwMode="auto">
            <a:xfrm>
              <a:off x="3970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4" name="Oval 1553"/>
            <p:cNvSpPr>
              <a:spLocks noChangeArrowheads="1"/>
            </p:cNvSpPr>
            <p:nvPr/>
          </p:nvSpPr>
          <p:spPr bwMode="auto">
            <a:xfrm>
              <a:off x="3606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5" name="Oval 1554"/>
            <p:cNvSpPr>
              <a:spLocks noChangeArrowheads="1"/>
            </p:cNvSpPr>
            <p:nvPr/>
          </p:nvSpPr>
          <p:spPr bwMode="auto">
            <a:xfrm>
              <a:off x="3198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6" name="Oval 1555"/>
            <p:cNvSpPr>
              <a:spLocks noChangeArrowheads="1"/>
            </p:cNvSpPr>
            <p:nvPr/>
          </p:nvSpPr>
          <p:spPr bwMode="auto">
            <a:xfrm>
              <a:off x="1928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7" name="Oval 1556"/>
            <p:cNvSpPr>
              <a:spLocks noChangeArrowheads="1"/>
            </p:cNvSpPr>
            <p:nvPr/>
          </p:nvSpPr>
          <p:spPr bwMode="auto">
            <a:xfrm>
              <a:off x="3425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8" name="Oval 1557"/>
            <p:cNvSpPr>
              <a:spLocks noChangeArrowheads="1"/>
            </p:cNvSpPr>
            <p:nvPr/>
          </p:nvSpPr>
          <p:spPr bwMode="auto">
            <a:xfrm>
              <a:off x="2110" y="176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89" name="Oval 1558"/>
            <p:cNvSpPr>
              <a:spLocks noChangeArrowheads="1"/>
            </p:cNvSpPr>
            <p:nvPr/>
          </p:nvSpPr>
          <p:spPr bwMode="auto">
            <a:xfrm>
              <a:off x="341" y="280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0" name="Oval 1559"/>
            <p:cNvSpPr>
              <a:spLocks noChangeArrowheads="1"/>
            </p:cNvSpPr>
            <p:nvPr/>
          </p:nvSpPr>
          <p:spPr bwMode="auto">
            <a:xfrm>
              <a:off x="4831" y="3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1" name="Oval 1560"/>
            <p:cNvSpPr>
              <a:spLocks noChangeArrowheads="1"/>
            </p:cNvSpPr>
            <p:nvPr/>
          </p:nvSpPr>
          <p:spPr bwMode="auto">
            <a:xfrm>
              <a:off x="4423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2" name="Oval 1561"/>
            <p:cNvSpPr>
              <a:spLocks noChangeArrowheads="1"/>
            </p:cNvSpPr>
            <p:nvPr/>
          </p:nvSpPr>
          <p:spPr bwMode="auto">
            <a:xfrm>
              <a:off x="5149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3" name="Oval 1562"/>
            <p:cNvSpPr>
              <a:spLocks noChangeArrowheads="1"/>
            </p:cNvSpPr>
            <p:nvPr/>
          </p:nvSpPr>
          <p:spPr bwMode="auto">
            <a:xfrm>
              <a:off x="3879" y="302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4" name="Oval 1563"/>
            <p:cNvSpPr>
              <a:spLocks noChangeArrowheads="1"/>
            </p:cNvSpPr>
            <p:nvPr/>
          </p:nvSpPr>
          <p:spPr bwMode="auto">
            <a:xfrm>
              <a:off x="976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5" name="Oval 1564"/>
            <p:cNvSpPr>
              <a:spLocks noChangeArrowheads="1"/>
            </p:cNvSpPr>
            <p:nvPr/>
          </p:nvSpPr>
          <p:spPr bwMode="auto">
            <a:xfrm>
              <a:off x="3335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6" name="Oval 1565"/>
            <p:cNvSpPr>
              <a:spLocks noChangeArrowheads="1"/>
            </p:cNvSpPr>
            <p:nvPr/>
          </p:nvSpPr>
          <p:spPr bwMode="auto">
            <a:xfrm>
              <a:off x="3607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7" name="Oval 1566"/>
            <p:cNvSpPr>
              <a:spLocks noChangeArrowheads="1"/>
            </p:cNvSpPr>
            <p:nvPr/>
          </p:nvSpPr>
          <p:spPr bwMode="auto">
            <a:xfrm>
              <a:off x="930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8" name="Oval 1567"/>
            <p:cNvSpPr>
              <a:spLocks noChangeArrowheads="1"/>
            </p:cNvSpPr>
            <p:nvPr/>
          </p:nvSpPr>
          <p:spPr bwMode="auto">
            <a:xfrm>
              <a:off x="2563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499" name="Oval 1568"/>
            <p:cNvSpPr>
              <a:spLocks noChangeArrowheads="1"/>
            </p:cNvSpPr>
            <p:nvPr/>
          </p:nvSpPr>
          <p:spPr bwMode="auto">
            <a:xfrm>
              <a:off x="1611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0" name="Oval 1569"/>
            <p:cNvSpPr>
              <a:spLocks noChangeArrowheads="1"/>
            </p:cNvSpPr>
            <p:nvPr/>
          </p:nvSpPr>
          <p:spPr bwMode="auto">
            <a:xfrm>
              <a:off x="4695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1" name="Oval 1570"/>
            <p:cNvSpPr>
              <a:spLocks noChangeArrowheads="1"/>
            </p:cNvSpPr>
            <p:nvPr/>
          </p:nvSpPr>
          <p:spPr bwMode="auto">
            <a:xfrm>
              <a:off x="1203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2" name="Oval 1571"/>
            <p:cNvSpPr>
              <a:spLocks noChangeArrowheads="1"/>
            </p:cNvSpPr>
            <p:nvPr/>
          </p:nvSpPr>
          <p:spPr bwMode="auto">
            <a:xfrm>
              <a:off x="2972" y="5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3" name="Oval 1572"/>
            <p:cNvSpPr>
              <a:spLocks noChangeArrowheads="1"/>
            </p:cNvSpPr>
            <p:nvPr/>
          </p:nvSpPr>
          <p:spPr bwMode="auto">
            <a:xfrm>
              <a:off x="4741" y="10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4" name="Oval 1573"/>
            <p:cNvSpPr>
              <a:spLocks noChangeArrowheads="1"/>
            </p:cNvSpPr>
            <p:nvPr/>
          </p:nvSpPr>
          <p:spPr bwMode="auto">
            <a:xfrm>
              <a:off x="1702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5" name="Oval 1574"/>
            <p:cNvSpPr>
              <a:spLocks noChangeArrowheads="1"/>
            </p:cNvSpPr>
            <p:nvPr/>
          </p:nvSpPr>
          <p:spPr bwMode="auto">
            <a:xfrm>
              <a:off x="3516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6" name="Oval 1575"/>
            <p:cNvSpPr>
              <a:spLocks noChangeArrowheads="1"/>
            </p:cNvSpPr>
            <p:nvPr/>
          </p:nvSpPr>
          <p:spPr bwMode="auto">
            <a:xfrm>
              <a:off x="1203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7" name="Oval 1576"/>
            <p:cNvSpPr>
              <a:spLocks noChangeArrowheads="1"/>
            </p:cNvSpPr>
            <p:nvPr/>
          </p:nvSpPr>
          <p:spPr bwMode="auto">
            <a:xfrm>
              <a:off x="1293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8" name="Oval 1577"/>
            <p:cNvSpPr>
              <a:spLocks noChangeArrowheads="1"/>
            </p:cNvSpPr>
            <p:nvPr/>
          </p:nvSpPr>
          <p:spPr bwMode="auto">
            <a:xfrm>
              <a:off x="1112" y="10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09" name="Oval 1578"/>
            <p:cNvSpPr>
              <a:spLocks noChangeArrowheads="1"/>
            </p:cNvSpPr>
            <p:nvPr/>
          </p:nvSpPr>
          <p:spPr bwMode="auto">
            <a:xfrm>
              <a:off x="341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0" name="Oval 1579"/>
            <p:cNvSpPr>
              <a:spLocks noChangeArrowheads="1"/>
            </p:cNvSpPr>
            <p:nvPr/>
          </p:nvSpPr>
          <p:spPr bwMode="auto">
            <a:xfrm>
              <a:off x="704" y="162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1" name="Oval 1580"/>
            <p:cNvSpPr>
              <a:spLocks noChangeArrowheads="1"/>
            </p:cNvSpPr>
            <p:nvPr/>
          </p:nvSpPr>
          <p:spPr bwMode="auto">
            <a:xfrm>
              <a:off x="386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2" name="Oval 1581"/>
            <p:cNvSpPr>
              <a:spLocks noChangeArrowheads="1"/>
            </p:cNvSpPr>
            <p:nvPr/>
          </p:nvSpPr>
          <p:spPr bwMode="auto">
            <a:xfrm>
              <a:off x="2928" y="8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3" name="Oval 1582"/>
            <p:cNvSpPr>
              <a:spLocks noChangeArrowheads="1"/>
            </p:cNvSpPr>
            <p:nvPr/>
          </p:nvSpPr>
          <p:spPr bwMode="auto">
            <a:xfrm>
              <a:off x="659" y="35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4" name="Oval 1583"/>
            <p:cNvSpPr>
              <a:spLocks noChangeArrowheads="1"/>
            </p:cNvSpPr>
            <p:nvPr/>
          </p:nvSpPr>
          <p:spPr bwMode="auto">
            <a:xfrm>
              <a:off x="976" y="14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5" name="Oval 1584"/>
            <p:cNvSpPr>
              <a:spLocks noChangeArrowheads="1"/>
            </p:cNvSpPr>
            <p:nvPr/>
          </p:nvSpPr>
          <p:spPr bwMode="auto">
            <a:xfrm>
              <a:off x="3337" y="10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6" name="Oval 1585"/>
            <p:cNvSpPr>
              <a:spLocks noChangeArrowheads="1"/>
            </p:cNvSpPr>
            <p:nvPr/>
          </p:nvSpPr>
          <p:spPr bwMode="auto">
            <a:xfrm>
              <a:off x="3336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7" name="Oval 1586"/>
            <p:cNvSpPr>
              <a:spLocks noChangeArrowheads="1"/>
            </p:cNvSpPr>
            <p:nvPr/>
          </p:nvSpPr>
          <p:spPr bwMode="auto">
            <a:xfrm>
              <a:off x="840" y="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8" name="Oval 1587"/>
            <p:cNvSpPr>
              <a:spLocks noChangeArrowheads="1"/>
            </p:cNvSpPr>
            <p:nvPr/>
          </p:nvSpPr>
          <p:spPr bwMode="auto">
            <a:xfrm>
              <a:off x="3246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19" name="Oval 1588"/>
            <p:cNvSpPr>
              <a:spLocks noChangeArrowheads="1"/>
            </p:cNvSpPr>
            <p:nvPr/>
          </p:nvSpPr>
          <p:spPr bwMode="auto">
            <a:xfrm>
              <a:off x="1292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0" name="Oval 1589"/>
            <p:cNvSpPr>
              <a:spLocks noChangeArrowheads="1"/>
            </p:cNvSpPr>
            <p:nvPr/>
          </p:nvSpPr>
          <p:spPr bwMode="auto">
            <a:xfrm>
              <a:off x="1293" y="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1" name="Oval 1590"/>
            <p:cNvSpPr>
              <a:spLocks noChangeArrowheads="1"/>
            </p:cNvSpPr>
            <p:nvPr/>
          </p:nvSpPr>
          <p:spPr bwMode="auto">
            <a:xfrm>
              <a:off x="1339" y="1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2" name="Oval 1591"/>
            <p:cNvSpPr>
              <a:spLocks noChangeArrowheads="1"/>
            </p:cNvSpPr>
            <p:nvPr/>
          </p:nvSpPr>
          <p:spPr bwMode="auto">
            <a:xfrm>
              <a:off x="3697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3" name="Oval 1592"/>
            <p:cNvSpPr>
              <a:spLocks noChangeArrowheads="1"/>
            </p:cNvSpPr>
            <p:nvPr/>
          </p:nvSpPr>
          <p:spPr bwMode="auto">
            <a:xfrm>
              <a:off x="840" y="-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4" name="Oval 1593"/>
            <p:cNvSpPr>
              <a:spLocks noChangeArrowheads="1"/>
            </p:cNvSpPr>
            <p:nvPr/>
          </p:nvSpPr>
          <p:spPr bwMode="auto">
            <a:xfrm>
              <a:off x="976" y="1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5" name="Oval 1594"/>
            <p:cNvSpPr>
              <a:spLocks noChangeArrowheads="1"/>
            </p:cNvSpPr>
            <p:nvPr/>
          </p:nvSpPr>
          <p:spPr bwMode="auto">
            <a:xfrm>
              <a:off x="1021" y="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6" name="Oval 1595"/>
            <p:cNvSpPr>
              <a:spLocks noChangeArrowheads="1"/>
            </p:cNvSpPr>
            <p:nvPr/>
          </p:nvSpPr>
          <p:spPr bwMode="auto">
            <a:xfrm>
              <a:off x="2836" y="3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7" name="Oval 1596"/>
            <p:cNvSpPr>
              <a:spLocks noChangeArrowheads="1"/>
            </p:cNvSpPr>
            <p:nvPr/>
          </p:nvSpPr>
          <p:spPr bwMode="auto">
            <a:xfrm>
              <a:off x="15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8" name="Oval 1597"/>
            <p:cNvSpPr>
              <a:spLocks noChangeArrowheads="1"/>
            </p:cNvSpPr>
            <p:nvPr/>
          </p:nvSpPr>
          <p:spPr bwMode="auto">
            <a:xfrm>
              <a:off x="1475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29" name="Oval 1598"/>
            <p:cNvSpPr>
              <a:spLocks noChangeArrowheads="1"/>
            </p:cNvSpPr>
            <p:nvPr/>
          </p:nvSpPr>
          <p:spPr bwMode="auto">
            <a:xfrm>
              <a:off x="3788" y="7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0" name="Oval 1599"/>
            <p:cNvSpPr>
              <a:spLocks noChangeArrowheads="1"/>
            </p:cNvSpPr>
            <p:nvPr/>
          </p:nvSpPr>
          <p:spPr bwMode="auto">
            <a:xfrm>
              <a:off x="794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1" name="Oval 1600"/>
            <p:cNvSpPr>
              <a:spLocks noChangeArrowheads="1"/>
            </p:cNvSpPr>
            <p:nvPr/>
          </p:nvSpPr>
          <p:spPr bwMode="auto">
            <a:xfrm>
              <a:off x="250" y="1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2" name="Oval 1601"/>
            <p:cNvSpPr>
              <a:spLocks noChangeArrowheads="1"/>
            </p:cNvSpPr>
            <p:nvPr/>
          </p:nvSpPr>
          <p:spPr bwMode="auto">
            <a:xfrm>
              <a:off x="1973" y="9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3" name="Oval 1602"/>
            <p:cNvSpPr>
              <a:spLocks noChangeArrowheads="1"/>
            </p:cNvSpPr>
            <p:nvPr/>
          </p:nvSpPr>
          <p:spPr bwMode="auto">
            <a:xfrm>
              <a:off x="2836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4" name="Oval 1603"/>
            <p:cNvSpPr>
              <a:spLocks noChangeArrowheads="1"/>
            </p:cNvSpPr>
            <p:nvPr/>
          </p:nvSpPr>
          <p:spPr bwMode="auto">
            <a:xfrm>
              <a:off x="4014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5" name="Oval 1604"/>
            <p:cNvSpPr>
              <a:spLocks noChangeArrowheads="1"/>
            </p:cNvSpPr>
            <p:nvPr/>
          </p:nvSpPr>
          <p:spPr bwMode="auto">
            <a:xfrm>
              <a:off x="1203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6" name="Oval 1605"/>
            <p:cNvSpPr>
              <a:spLocks noChangeArrowheads="1"/>
            </p:cNvSpPr>
            <p:nvPr/>
          </p:nvSpPr>
          <p:spPr bwMode="auto">
            <a:xfrm>
              <a:off x="1973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7" name="Oval 1606"/>
            <p:cNvSpPr>
              <a:spLocks noChangeArrowheads="1"/>
            </p:cNvSpPr>
            <p:nvPr/>
          </p:nvSpPr>
          <p:spPr bwMode="auto">
            <a:xfrm>
              <a:off x="124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8" name="Oval 1607"/>
            <p:cNvSpPr>
              <a:spLocks noChangeArrowheads="1"/>
            </p:cNvSpPr>
            <p:nvPr/>
          </p:nvSpPr>
          <p:spPr bwMode="auto">
            <a:xfrm>
              <a:off x="4741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39" name="Oval 1608"/>
            <p:cNvSpPr>
              <a:spLocks noChangeArrowheads="1"/>
            </p:cNvSpPr>
            <p:nvPr/>
          </p:nvSpPr>
          <p:spPr bwMode="auto">
            <a:xfrm>
              <a:off x="2563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0" name="Oval 1609"/>
            <p:cNvSpPr>
              <a:spLocks noChangeArrowheads="1"/>
            </p:cNvSpPr>
            <p:nvPr/>
          </p:nvSpPr>
          <p:spPr bwMode="auto">
            <a:xfrm>
              <a:off x="2609" y="19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1" name="Oval 1610"/>
            <p:cNvSpPr>
              <a:spLocks noChangeArrowheads="1"/>
            </p:cNvSpPr>
            <p:nvPr/>
          </p:nvSpPr>
          <p:spPr bwMode="auto">
            <a:xfrm>
              <a:off x="3198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2" name="Oval 1611"/>
            <p:cNvSpPr>
              <a:spLocks noChangeArrowheads="1"/>
            </p:cNvSpPr>
            <p:nvPr/>
          </p:nvSpPr>
          <p:spPr bwMode="auto">
            <a:xfrm>
              <a:off x="2201" y="9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3" name="Oval 1612"/>
            <p:cNvSpPr>
              <a:spLocks noChangeArrowheads="1"/>
            </p:cNvSpPr>
            <p:nvPr/>
          </p:nvSpPr>
          <p:spPr bwMode="auto">
            <a:xfrm>
              <a:off x="2609" y="8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4" name="Oval 1613"/>
            <p:cNvSpPr>
              <a:spLocks noChangeArrowheads="1"/>
            </p:cNvSpPr>
            <p:nvPr/>
          </p:nvSpPr>
          <p:spPr bwMode="auto">
            <a:xfrm>
              <a:off x="3561" y="30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5" name="Oval 1614"/>
            <p:cNvSpPr>
              <a:spLocks noChangeArrowheads="1"/>
            </p:cNvSpPr>
            <p:nvPr/>
          </p:nvSpPr>
          <p:spPr bwMode="auto">
            <a:xfrm>
              <a:off x="3652" y="4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6" name="Oval 1615"/>
            <p:cNvSpPr>
              <a:spLocks noChangeArrowheads="1"/>
            </p:cNvSpPr>
            <p:nvPr/>
          </p:nvSpPr>
          <p:spPr bwMode="auto">
            <a:xfrm>
              <a:off x="3743" y="18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7" name="Oval 1616"/>
            <p:cNvSpPr>
              <a:spLocks noChangeArrowheads="1"/>
            </p:cNvSpPr>
            <p:nvPr/>
          </p:nvSpPr>
          <p:spPr bwMode="auto">
            <a:xfrm>
              <a:off x="2839" y="117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8" name="Oval 1617"/>
            <p:cNvSpPr>
              <a:spLocks noChangeArrowheads="1"/>
            </p:cNvSpPr>
            <p:nvPr/>
          </p:nvSpPr>
          <p:spPr bwMode="auto">
            <a:xfrm>
              <a:off x="250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49" name="Oval 1618"/>
            <p:cNvSpPr>
              <a:spLocks noChangeArrowheads="1"/>
            </p:cNvSpPr>
            <p:nvPr/>
          </p:nvSpPr>
          <p:spPr bwMode="auto">
            <a:xfrm>
              <a:off x="1838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0" name="Oval 1619"/>
            <p:cNvSpPr>
              <a:spLocks noChangeArrowheads="1"/>
            </p:cNvSpPr>
            <p:nvPr/>
          </p:nvSpPr>
          <p:spPr bwMode="auto">
            <a:xfrm>
              <a:off x="20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1" name="Oval 1620"/>
            <p:cNvSpPr>
              <a:spLocks noChangeArrowheads="1"/>
            </p:cNvSpPr>
            <p:nvPr/>
          </p:nvSpPr>
          <p:spPr bwMode="auto">
            <a:xfrm>
              <a:off x="114" y="6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2" name="Oval 1621"/>
            <p:cNvSpPr>
              <a:spLocks noChangeArrowheads="1"/>
            </p:cNvSpPr>
            <p:nvPr/>
          </p:nvSpPr>
          <p:spPr bwMode="auto">
            <a:xfrm>
              <a:off x="2701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3" name="Oval 1622"/>
            <p:cNvSpPr>
              <a:spLocks noChangeArrowheads="1"/>
            </p:cNvSpPr>
            <p:nvPr/>
          </p:nvSpPr>
          <p:spPr bwMode="auto">
            <a:xfrm>
              <a:off x="386" y="2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4" name="Oval 1623"/>
            <p:cNvSpPr>
              <a:spLocks noChangeArrowheads="1"/>
            </p:cNvSpPr>
            <p:nvPr/>
          </p:nvSpPr>
          <p:spPr bwMode="auto">
            <a:xfrm>
              <a:off x="1838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5" name="Oval 1624"/>
            <p:cNvSpPr>
              <a:spLocks noChangeArrowheads="1"/>
            </p:cNvSpPr>
            <p:nvPr/>
          </p:nvSpPr>
          <p:spPr bwMode="auto">
            <a:xfrm>
              <a:off x="340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6" name="Oval 1625"/>
            <p:cNvSpPr>
              <a:spLocks noChangeArrowheads="1"/>
            </p:cNvSpPr>
            <p:nvPr/>
          </p:nvSpPr>
          <p:spPr bwMode="auto">
            <a:xfrm>
              <a:off x="522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7" name="Oval 1626"/>
            <p:cNvSpPr>
              <a:spLocks noChangeArrowheads="1"/>
            </p:cNvSpPr>
            <p:nvPr/>
          </p:nvSpPr>
          <p:spPr bwMode="auto">
            <a:xfrm>
              <a:off x="114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8" name="Oval 1627"/>
            <p:cNvSpPr>
              <a:spLocks noChangeArrowheads="1"/>
            </p:cNvSpPr>
            <p:nvPr/>
          </p:nvSpPr>
          <p:spPr bwMode="auto">
            <a:xfrm>
              <a:off x="68" y="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59" name="Oval 1628"/>
            <p:cNvSpPr>
              <a:spLocks noChangeArrowheads="1"/>
            </p:cNvSpPr>
            <p:nvPr/>
          </p:nvSpPr>
          <p:spPr bwMode="auto">
            <a:xfrm>
              <a:off x="1157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0" name="Oval 1629"/>
            <p:cNvSpPr>
              <a:spLocks noChangeArrowheads="1"/>
            </p:cNvSpPr>
            <p:nvPr/>
          </p:nvSpPr>
          <p:spPr bwMode="auto">
            <a:xfrm>
              <a:off x="1293" y="139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1" name="Oval 1630"/>
            <p:cNvSpPr>
              <a:spLocks noChangeArrowheads="1"/>
            </p:cNvSpPr>
            <p:nvPr/>
          </p:nvSpPr>
          <p:spPr bwMode="auto">
            <a:xfrm>
              <a:off x="2926" y="14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2" name="Oval 1631"/>
            <p:cNvSpPr>
              <a:spLocks noChangeArrowheads="1"/>
            </p:cNvSpPr>
            <p:nvPr/>
          </p:nvSpPr>
          <p:spPr bwMode="auto">
            <a:xfrm>
              <a:off x="3833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3" name="Oval 1632"/>
            <p:cNvSpPr>
              <a:spLocks noChangeArrowheads="1"/>
            </p:cNvSpPr>
            <p:nvPr/>
          </p:nvSpPr>
          <p:spPr bwMode="auto">
            <a:xfrm>
              <a:off x="2019" y="12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4" name="Oval 1633"/>
            <p:cNvSpPr>
              <a:spLocks noChangeArrowheads="1"/>
            </p:cNvSpPr>
            <p:nvPr/>
          </p:nvSpPr>
          <p:spPr bwMode="auto">
            <a:xfrm>
              <a:off x="5557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5" name="Oval 1634"/>
            <p:cNvSpPr>
              <a:spLocks noChangeArrowheads="1"/>
            </p:cNvSpPr>
            <p:nvPr/>
          </p:nvSpPr>
          <p:spPr bwMode="auto">
            <a:xfrm>
              <a:off x="5739" y="107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6" name="Oval 1635"/>
            <p:cNvSpPr>
              <a:spLocks noChangeArrowheads="1"/>
            </p:cNvSpPr>
            <p:nvPr/>
          </p:nvSpPr>
          <p:spPr bwMode="auto">
            <a:xfrm>
              <a:off x="3561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7" name="Oval 1636"/>
            <p:cNvSpPr>
              <a:spLocks noChangeArrowheads="1"/>
            </p:cNvSpPr>
            <p:nvPr/>
          </p:nvSpPr>
          <p:spPr bwMode="auto">
            <a:xfrm>
              <a:off x="3425" y="5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8" name="Oval 1637"/>
            <p:cNvSpPr>
              <a:spLocks noChangeArrowheads="1"/>
            </p:cNvSpPr>
            <p:nvPr/>
          </p:nvSpPr>
          <p:spPr bwMode="auto">
            <a:xfrm>
              <a:off x="1883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69" name="Oval 1638"/>
            <p:cNvSpPr>
              <a:spLocks noChangeArrowheads="1"/>
            </p:cNvSpPr>
            <p:nvPr/>
          </p:nvSpPr>
          <p:spPr bwMode="auto">
            <a:xfrm>
              <a:off x="2019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0" name="Oval 1639"/>
            <p:cNvSpPr>
              <a:spLocks noChangeArrowheads="1"/>
            </p:cNvSpPr>
            <p:nvPr/>
          </p:nvSpPr>
          <p:spPr bwMode="auto">
            <a:xfrm>
              <a:off x="5193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1" name="Oval 1640"/>
            <p:cNvSpPr>
              <a:spLocks noChangeArrowheads="1"/>
            </p:cNvSpPr>
            <p:nvPr/>
          </p:nvSpPr>
          <p:spPr bwMode="auto">
            <a:xfrm>
              <a:off x="3335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2" name="Oval 1641"/>
            <p:cNvSpPr>
              <a:spLocks noChangeArrowheads="1"/>
            </p:cNvSpPr>
            <p:nvPr/>
          </p:nvSpPr>
          <p:spPr bwMode="auto">
            <a:xfrm>
              <a:off x="2337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3" name="Oval 1642"/>
            <p:cNvSpPr>
              <a:spLocks noChangeArrowheads="1"/>
            </p:cNvSpPr>
            <p:nvPr/>
          </p:nvSpPr>
          <p:spPr bwMode="auto">
            <a:xfrm>
              <a:off x="5648" y="76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4" name="Oval 1643"/>
            <p:cNvSpPr>
              <a:spLocks noChangeArrowheads="1"/>
            </p:cNvSpPr>
            <p:nvPr/>
          </p:nvSpPr>
          <p:spPr bwMode="auto">
            <a:xfrm>
              <a:off x="3425" y="3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5" name="Oval 1644"/>
            <p:cNvSpPr>
              <a:spLocks noChangeArrowheads="1"/>
            </p:cNvSpPr>
            <p:nvPr/>
          </p:nvSpPr>
          <p:spPr bwMode="auto">
            <a:xfrm>
              <a:off x="5420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6" name="Oval 1645"/>
            <p:cNvSpPr>
              <a:spLocks noChangeArrowheads="1"/>
            </p:cNvSpPr>
            <p:nvPr/>
          </p:nvSpPr>
          <p:spPr bwMode="auto">
            <a:xfrm>
              <a:off x="5556" y="26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7" name="Oval 1646"/>
            <p:cNvSpPr>
              <a:spLocks noChangeArrowheads="1"/>
            </p:cNvSpPr>
            <p:nvPr/>
          </p:nvSpPr>
          <p:spPr bwMode="auto">
            <a:xfrm>
              <a:off x="519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8" name="Oval 1647"/>
            <p:cNvSpPr>
              <a:spLocks noChangeArrowheads="1"/>
            </p:cNvSpPr>
            <p:nvPr/>
          </p:nvSpPr>
          <p:spPr bwMode="auto">
            <a:xfrm>
              <a:off x="3425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79" name="Oval 1648"/>
            <p:cNvSpPr>
              <a:spLocks noChangeArrowheads="1"/>
            </p:cNvSpPr>
            <p:nvPr/>
          </p:nvSpPr>
          <p:spPr bwMode="auto">
            <a:xfrm>
              <a:off x="885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0" name="Oval 1649"/>
            <p:cNvSpPr>
              <a:spLocks noChangeArrowheads="1"/>
            </p:cNvSpPr>
            <p:nvPr/>
          </p:nvSpPr>
          <p:spPr bwMode="auto">
            <a:xfrm>
              <a:off x="4196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1" name="Oval 1650"/>
            <p:cNvSpPr>
              <a:spLocks noChangeArrowheads="1"/>
            </p:cNvSpPr>
            <p:nvPr/>
          </p:nvSpPr>
          <p:spPr bwMode="auto">
            <a:xfrm>
              <a:off x="5420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2" name="Oval 1651"/>
            <p:cNvSpPr>
              <a:spLocks noChangeArrowheads="1"/>
            </p:cNvSpPr>
            <p:nvPr/>
          </p:nvSpPr>
          <p:spPr bwMode="auto">
            <a:xfrm>
              <a:off x="5376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3" name="Oval 1652"/>
            <p:cNvSpPr>
              <a:spLocks noChangeArrowheads="1"/>
            </p:cNvSpPr>
            <p:nvPr/>
          </p:nvSpPr>
          <p:spPr bwMode="auto">
            <a:xfrm>
              <a:off x="295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4" name="Oval 1653"/>
            <p:cNvSpPr>
              <a:spLocks noChangeArrowheads="1"/>
            </p:cNvSpPr>
            <p:nvPr/>
          </p:nvSpPr>
          <p:spPr bwMode="auto">
            <a:xfrm>
              <a:off x="5465" y="1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5" name="Oval 1654"/>
            <p:cNvSpPr>
              <a:spLocks noChangeArrowheads="1"/>
            </p:cNvSpPr>
            <p:nvPr/>
          </p:nvSpPr>
          <p:spPr bwMode="auto">
            <a:xfrm>
              <a:off x="5692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6" name="Oval 1655"/>
            <p:cNvSpPr>
              <a:spLocks noChangeArrowheads="1"/>
            </p:cNvSpPr>
            <p:nvPr/>
          </p:nvSpPr>
          <p:spPr bwMode="auto">
            <a:xfrm>
              <a:off x="5104" y="71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7" name="Oval 1656"/>
            <p:cNvSpPr>
              <a:spLocks noChangeArrowheads="1"/>
            </p:cNvSpPr>
            <p:nvPr/>
          </p:nvSpPr>
          <p:spPr bwMode="auto">
            <a:xfrm>
              <a:off x="437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8" name="Oval 1657"/>
            <p:cNvSpPr>
              <a:spLocks noChangeArrowheads="1"/>
            </p:cNvSpPr>
            <p:nvPr/>
          </p:nvSpPr>
          <p:spPr bwMode="auto">
            <a:xfrm>
              <a:off x="5602" y="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89" name="Oval 1658"/>
            <p:cNvSpPr>
              <a:spLocks noChangeArrowheads="1"/>
            </p:cNvSpPr>
            <p:nvPr/>
          </p:nvSpPr>
          <p:spPr bwMode="auto">
            <a:xfrm>
              <a:off x="5691" y="4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0" name="Oval 1659"/>
            <p:cNvSpPr>
              <a:spLocks noChangeArrowheads="1"/>
            </p:cNvSpPr>
            <p:nvPr/>
          </p:nvSpPr>
          <p:spPr bwMode="auto">
            <a:xfrm>
              <a:off x="5737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1" name="Oval 1660"/>
            <p:cNvSpPr>
              <a:spLocks noChangeArrowheads="1"/>
            </p:cNvSpPr>
            <p:nvPr/>
          </p:nvSpPr>
          <p:spPr bwMode="auto">
            <a:xfrm>
              <a:off x="3108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2" name="Oval 1661"/>
            <p:cNvSpPr>
              <a:spLocks noChangeArrowheads="1"/>
            </p:cNvSpPr>
            <p:nvPr/>
          </p:nvSpPr>
          <p:spPr bwMode="auto">
            <a:xfrm>
              <a:off x="5013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3" name="Oval 1662"/>
            <p:cNvSpPr>
              <a:spLocks noChangeArrowheads="1"/>
            </p:cNvSpPr>
            <p:nvPr/>
          </p:nvSpPr>
          <p:spPr bwMode="auto">
            <a:xfrm>
              <a:off x="2653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4" name="Oval 1663"/>
            <p:cNvSpPr>
              <a:spLocks noChangeArrowheads="1"/>
            </p:cNvSpPr>
            <p:nvPr/>
          </p:nvSpPr>
          <p:spPr bwMode="auto">
            <a:xfrm>
              <a:off x="2427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5" name="Oval 1664"/>
            <p:cNvSpPr>
              <a:spLocks noChangeArrowheads="1"/>
            </p:cNvSpPr>
            <p:nvPr/>
          </p:nvSpPr>
          <p:spPr bwMode="auto">
            <a:xfrm>
              <a:off x="5374" y="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6" name="Oval 1665"/>
            <p:cNvSpPr>
              <a:spLocks noChangeArrowheads="1"/>
            </p:cNvSpPr>
            <p:nvPr/>
          </p:nvSpPr>
          <p:spPr bwMode="auto">
            <a:xfrm>
              <a:off x="4695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7" name="Oval 1666"/>
            <p:cNvSpPr>
              <a:spLocks noChangeArrowheads="1"/>
            </p:cNvSpPr>
            <p:nvPr/>
          </p:nvSpPr>
          <p:spPr bwMode="auto">
            <a:xfrm>
              <a:off x="3017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8" name="Oval 1667"/>
            <p:cNvSpPr>
              <a:spLocks noChangeArrowheads="1"/>
            </p:cNvSpPr>
            <p:nvPr/>
          </p:nvSpPr>
          <p:spPr bwMode="auto">
            <a:xfrm>
              <a:off x="3198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599" name="Oval 1668"/>
            <p:cNvSpPr>
              <a:spLocks noChangeArrowheads="1"/>
            </p:cNvSpPr>
            <p:nvPr/>
          </p:nvSpPr>
          <p:spPr bwMode="auto">
            <a:xfrm>
              <a:off x="5421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0" name="Oval 1669"/>
            <p:cNvSpPr>
              <a:spLocks noChangeArrowheads="1"/>
            </p:cNvSpPr>
            <p:nvPr/>
          </p:nvSpPr>
          <p:spPr bwMode="auto">
            <a:xfrm>
              <a:off x="5058" y="293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1" name="Oval 1670"/>
            <p:cNvSpPr>
              <a:spLocks noChangeArrowheads="1"/>
            </p:cNvSpPr>
            <p:nvPr/>
          </p:nvSpPr>
          <p:spPr bwMode="auto">
            <a:xfrm>
              <a:off x="5013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2" name="Oval 1671"/>
            <p:cNvSpPr>
              <a:spLocks noChangeArrowheads="1"/>
            </p:cNvSpPr>
            <p:nvPr/>
          </p:nvSpPr>
          <p:spPr bwMode="auto">
            <a:xfrm>
              <a:off x="2155" y="3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3" name="Oval 1672"/>
            <p:cNvSpPr>
              <a:spLocks noChangeArrowheads="1"/>
            </p:cNvSpPr>
            <p:nvPr/>
          </p:nvSpPr>
          <p:spPr bwMode="auto">
            <a:xfrm>
              <a:off x="4378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4" name="Oval 1673"/>
            <p:cNvSpPr>
              <a:spLocks noChangeArrowheads="1"/>
            </p:cNvSpPr>
            <p:nvPr/>
          </p:nvSpPr>
          <p:spPr bwMode="auto">
            <a:xfrm>
              <a:off x="4287" y="3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5" name="Oval 1674"/>
            <p:cNvSpPr>
              <a:spLocks noChangeArrowheads="1"/>
            </p:cNvSpPr>
            <p:nvPr/>
          </p:nvSpPr>
          <p:spPr bwMode="auto">
            <a:xfrm>
              <a:off x="2836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6" name="Oval 1675"/>
            <p:cNvSpPr>
              <a:spLocks noChangeArrowheads="1"/>
            </p:cNvSpPr>
            <p:nvPr/>
          </p:nvSpPr>
          <p:spPr bwMode="auto">
            <a:xfrm>
              <a:off x="5512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7" name="Oval 1676"/>
            <p:cNvSpPr>
              <a:spLocks noChangeArrowheads="1"/>
            </p:cNvSpPr>
            <p:nvPr/>
          </p:nvSpPr>
          <p:spPr bwMode="auto">
            <a:xfrm>
              <a:off x="2064" y="4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8" name="Oval 1677"/>
            <p:cNvSpPr>
              <a:spLocks noChangeArrowheads="1"/>
            </p:cNvSpPr>
            <p:nvPr/>
          </p:nvSpPr>
          <p:spPr bwMode="auto">
            <a:xfrm>
              <a:off x="1974" y="36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09" name="Oval 1678"/>
            <p:cNvSpPr>
              <a:spLocks noChangeArrowheads="1"/>
            </p:cNvSpPr>
            <p:nvPr/>
          </p:nvSpPr>
          <p:spPr bwMode="auto">
            <a:xfrm>
              <a:off x="4015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0" name="Oval 1679"/>
            <p:cNvSpPr>
              <a:spLocks noChangeArrowheads="1"/>
            </p:cNvSpPr>
            <p:nvPr/>
          </p:nvSpPr>
          <p:spPr bwMode="auto">
            <a:xfrm>
              <a:off x="2563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1" name="Oval 1680"/>
            <p:cNvSpPr>
              <a:spLocks noChangeArrowheads="1"/>
            </p:cNvSpPr>
            <p:nvPr/>
          </p:nvSpPr>
          <p:spPr bwMode="auto">
            <a:xfrm>
              <a:off x="4650" y="13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2" name="Oval 1681"/>
            <p:cNvSpPr>
              <a:spLocks noChangeArrowheads="1"/>
            </p:cNvSpPr>
            <p:nvPr/>
          </p:nvSpPr>
          <p:spPr bwMode="auto">
            <a:xfrm>
              <a:off x="4332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3" name="Oval 1682"/>
            <p:cNvSpPr>
              <a:spLocks noChangeArrowheads="1"/>
            </p:cNvSpPr>
            <p:nvPr/>
          </p:nvSpPr>
          <p:spPr bwMode="auto">
            <a:xfrm>
              <a:off x="5421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4" name="Oval 1683"/>
            <p:cNvSpPr>
              <a:spLocks noChangeArrowheads="1"/>
            </p:cNvSpPr>
            <p:nvPr/>
          </p:nvSpPr>
          <p:spPr bwMode="auto">
            <a:xfrm>
              <a:off x="183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5" name="Oval 1684"/>
            <p:cNvSpPr>
              <a:spLocks noChangeArrowheads="1"/>
            </p:cNvSpPr>
            <p:nvPr/>
          </p:nvSpPr>
          <p:spPr bwMode="auto">
            <a:xfrm>
              <a:off x="2609" y="3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6" name="Oval 1685"/>
            <p:cNvSpPr>
              <a:spLocks noChangeArrowheads="1"/>
            </p:cNvSpPr>
            <p:nvPr/>
          </p:nvSpPr>
          <p:spPr bwMode="auto">
            <a:xfrm>
              <a:off x="4785" y="2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7" name="Oval 1686"/>
            <p:cNvSpPr>
              <a:spLocks noChangeArrowheads="1"/>
            </p:cNvSpPr>
            <p:nvPr/>
          </p:nvSpPr>
          <p:spPr bwMode="auto">
            <a:xfrm>
              <a:off x="4966" y="21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8" name="Oval 1687"/>
            <p:cNvSpPr>
              <a:spLocks noChangeArrowheads="1"/>
            </p:cNvSpPr>
            <p:nvPr/>
          </p:nvSpPr>
          <p:spPr bwMode="auto">
            <a:xfrm>
              <a:off x="2699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19" name="Oval 1688"/>
            <p:cNvSpPr>
              <a:spLocks noChangeArrowheads="1"/>
            </p:cNvSpPr>
            <p:nvPr/>
          </p:nvSpPr>
          <p:spPr bwMode="auto">
            <a:xfrm>
              <a:off x="5012" y="3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0" name="Oval 1689"/>
            <p:cNvSpPr>
              <a:spLocks noChangeArrowheads="1"/>
            </p:cNvSpPr>
            <p:nvPr/>
          </p:nvSpPr>
          <p:spPr bwMode="auto">
            <a:xfrm>
              <a:off x="4877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1" name="Oval 1690"/>
            <p:cNvSpPr>
              <a:spLocks noChangeArrowheads="1"/>
            </p:cNvSpPr>
            <p:nvPr/>
          </p:nvSpPr>
          <p:spPr bwMode="auto">
            <a:xfrm>
              <a:off x="4469" y="8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2" name="Oval 1691"/>
            <p:cNvSpPr>
              <a:spLocks noChangeArrowheads="1"/>
            </p:cNvSpPr>
            <p:nvPr/>
          </p:nvSpPr>
          <p:spPr bwMode="auto">
            <a:xfrm>
              <a:off x="4422" y="1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3" name="Oval 1692"/>
            <p:cNvSpPr>
              <a:spLocks noChangeArrowheads="1"/>
            </p:cNvSpPr>
            <p:nvPr/>
          </p:nvSpPr>
          <p:spPr bwMode="auto">
            <a:xfrm>
              <a:off x="658" y="4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4" name="Oval 1693"/>
            <p:cNvSpPr>
              <a:spLocks noChangeArrowheads="1"/>
            </p:cNvSpPr>
            <p:nvPr/>
          </p:nvSpPr>
          <p:spPr bwMode="auto">
            <a:xfrm>
              <a:off x="2926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5" name="Oval 1694"/>
            <p:cNvSpPr>
              <a:spLocks noChangeArrowheads="1"/>
            </p:cNvSpPr>
            <p:nvPr/>
          </p:nvSpPr>
          <p:spPr bwMode="auto">
            <a:xfrm>
              <a:off x="4967" y="8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6" name="Oval 1695"/>
            <p:cNvSpPr>
              <a:spLocks noChangeArrowheads="1"/>
            </p:cNvSpPr>
            <p:nvPr/>
          </p:nvSpPr>
          <p:spPr bwMode="auto">
            <a:xfrm>
              <a:off x="401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7" name="Oval 1696"/>
            <p:cNvSpPr>
              <a:spLocks noChangeArrowheads="1"/>
            </p:cNvSpPr>
            <p:nvPr/>
          </p:nvSpPr>
          <p:spPr bwMode="auto">
            <a:xfrm>
              <a:off x="5693" y="14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8" name="Oval 1697"/>
            <p:cNvSpPr>
              <a:spLocks noChangeArrowheads="1"/>
            </p:cNvSpPr>
            <p:nvPr/>
          </p:nvSpPr>
          <p:spPr bwMode="auto">
            <a:xfrm>
              <a:off x="4105" y="-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29" name="Oval 1698"/>
            <p:cNvSpPr>
              <a:spLocks noChangeArrowheads="1"/>
            </p:cNvSpPr>
            <p:nvPr/>
          </p:nvSpPr>
          <p:spPr bwMode="auto">
            <a:xfrm>
              <a:off x="4196" y="1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0" name="Oval 1699"/>
            <p:cNvSpPr>
              <a:spLocks noChangeArrowheads="1"/>
            </p:cNvSpPr>
            <p:nvPr/>
          </p:nvSpPr>
          <p:spPr bwMode="auto">
            <a:xfrm>
              <a:off x="4104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1" name="Oval 1700"/>
            <p:cNvSpPr>
              <a:spLocks noChangeArrowheads="1"/>
            </p:cNvSpPr>
            <p:nvPr/>
          </p:nvSpPr>
          <p:spPr bwMode="auto">
            <a:xfrm>
              <a:off x="3970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2" name="Oval 1701"/>
            <p:cNvSpPr>
              <a:spLocks noChangeArrowheads="1"/>
            </p:cNvSpPr>
            <p:nvPr/>
          </p:nvSpPr>
          <p:spPr bwMode="auto">
            <a:xfrm>
              <a:off x="930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3" name="Oval 1702"/>
            <p:cNvSpPr>
              <a:spLocks noChangeArrowheads="1"/>
            </p:cNvSpPr>
            <p:nvPr/>
          </p:nvSpPr>
          <p:spPr bwMode="auto">
            <a:xfrm>
              <a:off x="5148" y="1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4" name="Oval 1703"/>
            <p:cNvSpPr>
              <a:spLocks noChangeArrowheads="1"/>
            </p:cNvSpPr>
            <p:nvPr/>
          </p:nvSpPr>
          <p:spPr bwMode="auto">
            <a:xfrm>
              <a:off x="4558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5" name="Oval 1704"/>
            <p:cNvSpPr>
              <a:spLocks noChangeArrowheads="1"/>
            </p:cNvSpPr>
            <p:nvPr/>
          </p:nvSpPr>
          <p:spPr bwMode="auto">
            <a:xfrm>
              <a:off x="4605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6" name="Oval 1705"/>
            <p:cNvSpPr>
              <a:spLocks noChangeArrowheads="1"/>
            </p:cNvSpPr>
            <p:nvPr/>
          </p:nvSpPr>
          <p:spPr bwMode="auto">
            <a:xfrm>
              <a:off x="2745" y="1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7" name="Oval 1706"/>
            <p:cNvSpPr>
              <a:spLocks noChangeArrowheads="1"/>
            </p:cNvSpPr>
            <p:nvPr/>
          </p:nvSpPr>
          <p:spPr bwMode="auto">
            <a:xfrm>
              <a:off x="4242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8" name="Oval 1707"/>
            <p:cNvSpPr>
              <a:spLocks noChangeArrowheads="1"/>
            </p:cNvSpPr>
            <p:nvPr/>
          </p:nvSpPr>
          <p:spPr bwMode="auto">
            <a:xfrm>
              <a:off x="4514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39" name="Oval 1708"/>
            <p:cNvSpPr>
              <a:spLocks noChangeArrowheads="1"/>
            </p:cNvSpPr>
            <p:nvPr/>
          </p:nvSpPr>
          <p:spPr bwMode="auto">
            <a:xfrm>
              <a:off x="3923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0" name="Oval 1709"/>
            <p:cNvSpPr>
              <a:spLocks noChangeArrowheads="1"/>
            </p:cNvSpPr>
            <p:nvPr/>
          </p:nvSpPr>
          <p:spPr bwMode="auto">
            <a:xfrm>
              <a:off x="4192" y="3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1" name="Oval 1710"/>
            <p:cNvSpPr>
              <a:spLocks noChangeArrowheads="1"/>
            </p:cNvSpPr>
            <p:nvPr/>
          </p:nvSpPr>
          <p:spPr bwMode="auto">
            <a:xfrm>
              <a:off x="4649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2" name="Oval 1711"/>
            <p:cNvSpPr>
              <a:spLocks noChangeArrowheads="1"/>
            </p:cNvSpPr>
            <p:nvPr/>
          </p:nvSpPr>
          <p:spPr bwMode="auto">
            <a:xfrm>
              <a:off x="4243" y="1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3" name="Oval 1712"/>
            <p:cNvSpPr>
              <a:spLocks noChangeArrowheads="1"/>
            </p:cNvSpPr>
            <p:nvPr/>
          </p:nvSpPr>
          <p:spPr bwMode="auto">
            <a:xfrm>
              <a:off x="3743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4" name="Oval 1713"/>
            <p:cNvSpPr>
              <a:spLocks noChangeArrowheads="1"/>
            </p:cNvSpPr>
            <p:nvPr/>
          </p:nvSpPr>
          <p:spPr bwMode="auto">
            <a:xfrm>
              <a:off x="4014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5" name="Oval 1714"/>
            <p:cNvSpPr>
              <a:spLocks noChangeArrowheads="1"/>
            </p:cNvSpPr>
            <p:nvPr/>
          </p:nvSpPr>
          <p:spPr bwMode="auto">
            <a:xfrm>
              <a:off x="1747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6" name="Oval 1715"/>
            <p:cNvSpPr>
              <a:spLocks noChangeArrowheads="1"/>
            </p:cNvSpPr>
            <p:nvPr/>
          </p:nvSpPr>
          <p:spPr bwMode="auto">
            <a:xfrm>
              <a:off x="704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7" name="Oval 1716"/>
            <p:cNvSpPr>
              <a:spLocks noChangeArrowheads="1"/>
            </p:cNvSpPr>
            <p:nvPr/>
          </p:nvSpPr>
          <p:spPr bwMode="auto">
            <a:xfrm>
              <a:off x="2654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8" name="Oval 1717"/>
            <p:cNvSpPr>
              <a:spLocks noChangeArrowheads="1"/>
            </p:cNvSpPr>
            <p:nvPr/>
          </p:nvSpPr>
          <p:spPr bwMode="auto">
            <a:xfrm>
              <a:off x="3697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49" name="Oval 1718"/>
            <p:cNvSpPr>
              <a:spLocks noChangeArrowheads="1"/>
            </p:cNvSpPr>
            <p:nvPr/>
          </p:nvSpPr>
          <p:spPr bwMode="auto">
            <a:xfrm>
              <a:off x="378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0" name="Oval 1719"/>
            <p:cNvSpPr>
              <a:spLocks noChangeArrowheads="1"/>
            </p:cNvSpPr>
            <p:nvPr/>
          </p:nvSpPr>
          <p:spPr bwMode="auto">
            <a:xfrm>
              <a:off x="3741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1" name="Oval 1720"/>
            <p:cNvSpPr>
              <a:spLocks noChangeArrowheads="1"/>
            </p:cNvSpPr>
            <p:nvPr/>
          </p:nvSpPr>
          <p:spPr bwMode="auto">
            <a:xfrm>
              <a:off x="4557" y="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2" name="Oval 1721"/>
            <p:cNvSpPr>
              <a:spLocks noChangeArrowheads="1"/>
            </p:cNvSpPr>
            <p:nvPr/>
          </p:nvSpPr>
          <p:spPr bwMode="auto">
            <a:xfrm>
              <a:off x="794" y="7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3" name="Oval 1722"/>
            <p:cNvSpPr>
              <a:spLocks noChangeArrowheads="1"/>
            </p:cNvSpPr>
            <p:nvPr/>
          </p:nvSpPr>
          <p:spPr bwMode="auto">
            <a:xfrm>
              <a:off x="4332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4" name="Oval 1723"/>
            <p:cNvSpPr>
              <a:spLocks noChangeArrowheads="1"/>
            </p:cNvSpPr>
            <p:nvPr/>
          </p:nvSpPr>
          <p:spPr bwMode="auto">
            <a:xfrm>
              <a:off x="5240" y="15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5" name="Oval 1724"/>
            <p:cNvSpPr>
              <a:spLocks noChangeArrowheads="1"/>
            </p:cNvSpPr>
            <p:nvPr/>
          </p:nvSpPr>
          <p:spPr bwMode="auto">
            <a:xfrm>
              <a:off x="560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656" name="Oval 1725"/>
            <p:cNvSpPr>
              <a:spLocks noChangeArrowheads="1"/>
            </p:cNvSpPr>
            <p:nvPr/>
          </p:nvSpPr>
          <p:spPr bwMode="auto">
            <a:xfrm>
              <a:off x="2291" y="7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8852" name="Group 1726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78933" name="Freeform 172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34" name="Oval 172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3" name="Group 1729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78931" name="Freeform 173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32" name="Oval 173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4" name="Group 1732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78929" name="Freeform 173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30" name="Oval 173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5" name="Group 1735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78927" name="Freeform 1736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28" name="Oval 1737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6" name="Group 1738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78925" name="Freeform 1739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26" name="Oval 1740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7" name="Group 1741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78923" name="Freeform 1742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24" name="Oval 1743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78858" name="Group 1744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78921" name="Freeform 1745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922" name="Oval 1746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78859" name="Text Box 1747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grpSp>
        <p:nvGrpSpPr>
          <p:cNvPr id="78860" name="Group 1748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78879" name="Oval 1749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0" name="Oval 1750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1" name="Oval 1751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2" name="Oval 1752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3" name="Oval 1753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4" name="Oval 1754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5" name="Oval 1755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6" name="Oval 1756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7" name="Oval 1757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8" name="Oval 1758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9" name="Oval 1759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0" name="Oval 1760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1" name="Oval 1761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2" name="Oval 1762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3" name="Oval 1763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4" name="Oval 1764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5" name="Oval 1765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6" name="Oval 1766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7" name="Oval 1767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8" name="Oval 1768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9" name="Oval 1769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0" name="Oval 1770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1" name="Oval 1771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2" name="Oval 1772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3" name="Oval 1773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4" name="Oval 1774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5" name="Oval 1775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6" name="Oval 1776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7" name="Oval 1777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8" name="Oval 1778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9" name="Oval 1779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0" name="Oval 1780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1" name="Oval 1781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2" name="Oval 1782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3" name="Oval 1783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4" name="Oval 1784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5" name="Oval 1785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6" name="Oval 1786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7" name="Oval 1787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8" name="Oval 1788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9" name="Oval 1789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20" name="Oval 1790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861" name="Rectangle 1791"/>
          <p:cNvSpPr>
            <a:spLocks noGrp="1" noChangeArrowheads="1"/>
          </p:cNvSpPr>
          <p:nvPr>
            <p:ph type="title"/>
          </p:nvPr>
        </p:nvSpPr>
        <p:spPr>
          <a:xfrm>
            <a:off x="3935414" y="53975"/>
            <a:ext cx="5400675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 sz="4000"/>
              <a:t>Hypertonické prostředí</a:t>
            </a:r>
          </a:p>
        </p:txBody>
      </p:sp>
      <p:sp>
        <p:nvSpPr>
          <p:cNvPr id="78862" name="Text Box 1792"/>
          <p:cNvSpPr txBox="1">
            <a:spLocks noChangeArrowheads="1"/>
          </p:cNvSpPr>
          <p:nvPr/>
        </p:nvSpPr>
        <p:spPr bwMode="auto">
          <a:xfrm>
            <a:off x="5249864" y="1447801"/>
            <a:ext cx="17113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&gt; 300 mmol/l</a:t>
            </a:r>
          </a:p>
        </p:txBody>
      </p:sp>
      <p:sp>
        <p:nvSpPr>
          <p:cNvPr id="78863" name="Text Box 1793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78864" name="Text Box 1794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11" name="Group 1795"/>
          <p:cNvGrpSpPr>
            <a:grpSpLocks/>
          </p:cNvGrpSpPr>
          <p:nvPr/>
        </p:nvGrpSpPr>
        <p:grpSpPr bwMode="auto">
          <a:xfrm>
            <a:off x="1522413" y="2082801"/>
            <a:ext cx="3492501" cy="417513"/>
            <a:chOff x="-1" y="1312"/>
            <a:chExt cx="2200" cy="263"/>
          </a:xfrm>
        </p:grpSpPr>
        <p:sp>
          <p:nvSpPr>
            <p:cNvPr id="78875" name="Line 1796"/>
            <p:cNvSpPr>
              <a:spLocks noChangeShapeType="1"/>
            </p:cNvSpPr>
            <p:nvPr/>
          </p:nvSpPr>
          <p:spPr bwMode="auto">
            <a:xfrm flipH="1" flipV="1">
              <a:off x="-1" y="1480"/>
              <a:ext cx="454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8876" name="Text Box 1797"/>
            <p:cNvSpPr txBox="1">
              <a:spLocks noChangeArrowheads="1"/>
            </p:cNvSpPr>
            <p:nvPr/>
          </p:nvSpPr>
          <p:spPr bwMode="auto">
            <a:xfrm>
              <a:off x="1452" y="1312"/>
              <a:ext cx="385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b="1">
                  <a:solidFill>
                    <a:schemeClr val="accent2"/>
                  </a:solidFill>
                </a:rPr>
                <a:t>H</a:t>
              </a:r>
              <a:r>
                <a:rPr lang="cs-CZ" b="1" baseline="-25000">
                  <a:solidFill>
                    <a:schemeClr val="accent2"/>
                  </a:solidFill>
                </a:rPr>
                <a:t>2</a:t>
              </a:r>
              <a:r>
                <a:rPr lang="cs-CZ" b="1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78877" name="Text Box 1798"/>
            <p:cNvSpPr txBox="1">
              <a:spLocks noChangeArrowheads="1"/>
            </p:cNvSpPr>
            <p:nvPr/>
          </p:nvSpPr>
          <p:spPr bwMode="auto">
            <a:xfrm>
              <a:off x="408" y="1344"/>
              <a:ext cx="385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b="1">
                  <a:solidFill>
                    <a:schemeClr val="accent2"/>
                  </a:solidFill>
                </a:rPr>
                <a:t>H</a:t>
              </a:r>
              <a:r>
                <a:rPr lang="cs-CZ" b="1" baseline="-25000">
                  <a:solidFill>
                    <a:schemeClr val="accent2"/>
                  </a:solidFill>
                </a:rPr>
                <a:t>2</a:t>
              </a:r>
              <a:r>
                <a:rPr lang="cs-CZ" b="1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78878" name="Line 1799"/>
            <p:cNvSpPr>
              <a:spLocks noChangeShapeType="1"/>
            </p:cNvSpPr>
            <p:nvPr/>
          </p:nvSpPr>
          <p:spPr bwMode="auto">
            <a:xfrm flipH="1">
              <a:off x="1791" y="1375"/>
              <a:ext cx="408" cy="4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8866" name="Group 1800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78873" name="Oval 1801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74" name="Oval 1802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8867" name="Group 1803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78871" name="Oval 1804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72" name="Oval 1805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8868" name="Group 1806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78869" name="Oval 1807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70" name="Oval 1808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98" name="Group 2"/>
          <p:cNvGrpSpPr>
            <a:grpSpLocks/>
          </p:cNvGrpSpPr>
          <p:nvPr/>
        </p:nvGrpSpPr>
        <p:grpSpPr bwMode="auto">
          <a:xfrm>
            <a:off x="2063751" y="981076"/>
            <a:ext cx="2398713" cy="2187575"/>
            <a:chOff x="421" y="709"/>
            <a:chExt cx="1430" cy="1287"/>
          </a:xfrm>
        </p:grpSpPr>
        <p:sp>
          <p:nvSpPr>
            <p:cNvPr id="82698" name="Freeform 3"/>
            <p:cNvSpPr>
              <a:spLocks/>
            </p:cNvSpPr>
            <p:nvPr/>
          </p:nvSpPr>
          <p:spPr bwMode="auto">
            <a:xfrm>
              <a:off x="421" y="709"/>
              <a:ext cx="1430" cy="1287"/>
            </a:xfrm>
            <a:custGeom>
              <a:avLst/>
              <a:gdLst>
                <a:gd name="T0" fmla="*/ 463 w 1430"/>
                <a:gd name="T1" fmla="*/ 148 h 1287"/>
                <a:gd name="T2" fmla="*/ 442 w 1430"/>
                <a:gd name="T3" fmla="*/ 381 h 1287"/>
                <a:gd name="T4" fmla="*/ 272 w 1430"/>
                <a:gd name="T5" fmla="*/ 285 h 1287"/>
                <a:gd name="T6" fmla="*/ 196 w 1430"/>
                <a:gd name="T7" fmla="*/ 244 h 1287"/>
                <a:gd name="T8" fmla="*/ 127 w 1430"/>
                <a:gd name="T9" fmla="*/ 224 h 1287"/>
                <a:gd name="T10" fmla="*/ 195 w 1430"/>
                <a:gd name="T11" fmla="*/ 491 h 1287"/>
                <a:gd name="T12" fmla="*/ 25 w 1430"/>
                <a:gd name="T13" fmla="*/ 614 h 1287"/>
                <a:gd name="T14" fmla="*/ 59 w 1430"/>
                <a:gd name="T15" fmla="*/ 690 h 1287"/>
                <a:gd name="T16" fmla="*/ 161 w 1430"/>
                <a:gd name="T17" fmla="*/ 793 h 1287"/>
                <a:gd name="T18" fmla="*/ 4 w 1430"/>
                <a:gd name="T19" fmla="*/ 1005 h 1287"/>
                <a:gd name="T20" fmla="*/ 59 w 1430"/>
                <a:gd name="T21" fmla="*/ 1040 h 1287"/>
                <a:gd name="T22" fmla="*/ 80 w 1430"/>
                <a:gd name="T23" fmla="*/ 1122 h 1287"/>
                <a:gd name="T24" fmla="*/ 236 w 1430"/>
                <a:gd name="T25" fmla="*/ 1067 h 1287"/>
                <a:gd name="T26" fmla="*/ 552 w 1430"/>
                <a:gd name="T27" fmla="*/ 1286 h 1287"/>
                <a:gd name="T28" fmla="*/ 613 w 1430"/>
                <a:gd name="T29" fmla="*/ 1060 h 1287"/>
                <a:gd name="T30" fmla="*/ 1052 w 1430"/>
                <a:gd name="T31" fmla="*/ 1197 h 1287"/>
                <a:gd name="T32" fmla="*/ 1004 w 1430"/>
                <a:gd name="T33" fmla="*/ 1074 h 1287"/>
                <a:gd name="T34" fmla="*/ 1237 w 1430"/>
                <a:gd name="T35" fmla="*/ 1053 h 1287"/>
                <a:gd name="T36" fmla="*/ 1265 w 1430"/>
                <a:gd name="T37" fmla="*/ 1012 h 1287"/>
                <a:gd name="T38" fmla="*/ 1162 w 1430"/>
                <a:gd name="T39" fmla="*/ 882 h 1287"/>
                <a:gd name="T40" fmla="*/ 1388 w 1430"/>
                <a:gd name="T41" fmla="*/ 923 h 1287"/>
                <a:gd name="T42" fmla="*/ 1389 w 1430"/>
                <a:gd name="T43" fmla="*/ 813 h 1287"/>
                <a:gd name="T44" fmla="*/ 1141 w 1430"/>
                <a:gd name="T45" fmla="*/ 642 h 1287"/>
                <a:gd name="T46" fmla="*/ 1358 w 1430"/>
                <a:gd name="T47" fmla="*/ 458 h 1287"/>
                <a:gd name="T48" fmla="*/ 991 w 1430"/>
                <a:gd name="T49" fmla="*/ 381 h 1287"/>
                <a:gd name="T50" fmla="*/ 960 w 1430"/>
                <a:gd name="T51" fmla="*/ 30 h 1287"/>
                <a:gd name="T52" fmla="*/ 723 w 1430"/>
                <a:gd name="T53" fmla="*/ 203 h 1287"/>
                <a:gd name="T54" fmla="*/ 463 w 1430"/>
                <a:gd name="T55" fmla="*/ 148 h 128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430"/>
                <a:gd name="T85" fmla="*/ 0 h 1287"/>
                <a:gd name="T86" fmla="*/ 1430 w 1430"/>
                <a:gd name="T87" fmla="*/ 1287 h 1287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430" h="1287">
                  <a:moveTo>
                    <a:pt x="463" y="148"/>
                  </a:moveTo>
                  <a:cubicBezTo>
                    <a:pt x="386" y="159"/>
                    <a:pt x="477" y="386"/>
                    <a:pt x="442" y="381"/>
                  </a:cubicBezTo>
                  <a:cubicBezTo>
                    <a:pt x="410" y="404"/>
                    <a:pt x="313" y="308"/>
                    <a:pt x="272" y="285"/>
                  </a:cubicBezTo>
                  <a:cubicBezTo>
                    <a:pt x="249" y="300"/>
                    <a:pt x="222" y="234"/>
                    <a:pt x="196" y="244"/>
                  </a:cubicBezTo>
                  <a:cubicBezTo>
                    <a:pt x="178" y="264"/>
                    <a:pt x="148" y="208"/>
                    <a:pt x="127" y="224"/>
                  </a:cubicBezTo>
                  <a:cubicBezTo>
                    <a:pt x="91" y="252"/>
                    <a:pt x="223" y="452"/>
                    <a:pt x="195" y="491"/>
                  </a:cubicBezTo>
                  <a:cubicBezTo>
                    <a:pt x="153" y="549"/>
                    <a:pt x="51" y="544"/>
                    <a:pt x="25" y="614"/>
                  </a:cubicBezTo>
                  <a:cubicBezTo>
                    <a:pt x="8" y="661"/>
                    <a:pt x="71" y="642"/>
                    <a:pt x="59" y="690"/>
                  </a:cubicBezTo>
                  <a:cubicBezTo>
                    <a:pt x="36" y="779"/>
                    <a:pt x="169" y="699"/>
                    <a:pt x="161" y="793"/>
                  </a:cubicBezTo>
                  <a:cubicBezTo>
                    <a:pt x="163" y="852"/>
                    <a:pt x="0" y="946"/>
                    <a:pt x="4" y="1005"/>
                  </a:cubicBezTo>
                  <a:cubicBezTo>
                    <a:pt x="7" y="1041"/>
                    <a:pt x="33" y="1018"/>
                    <a:pt x="59" y="1040"/>
                  </a:cubicBezTo>
                  <a:cubicBezTo>
                    <a:pt x="79" y="1057"/>
                    <a:pt x="55" y="1121"/>
                    <a:pt x="80" y="1122"/>
                  </a:cubicBezTo>
                  <a:cubicBezTo>
                    <a:pt x="119" y="1124"/>
                    <a:pt x="197" y="1064"/>
                    <a:pt x="236" y="1067"/>
                  </a:cubicBezTo>
                  <a:cubicBezTo>
                    <a:pt x="304" y="1057"/>
                    <a:pt x="489" y="1287"/>
                    <a:pt x="552" y="1286"/>
                  </a:cubicBezTo>
                  <a:cubicBezTo>
                    <a:pt x="615" y="1285"/>
                    <a:pt x="530" y="1075"/>
                    <a:pt x="613" y="1060"/>
                  </a:cubicBezTo>
                  <a:cubicBezTo>
                    <a:pt x="668" y="1046"/>
                    <a:pt x="1000" y="1216"/>
                    <a:pt x="1052" y="1197"/>
                  </a:cubicBezTo>
                  <a:cubicBezTo>
                    <a:pt x="1106" y="1155"/>
                    <a:pt x="965" y="1089"/>
                    <a:pt x="1004" y="1074"/>
                  </a:cubicBezTo>
                  <a:cubicBezTo>
                    <a:pt x="1054" y="1055"/>
                    <a:pt x="1175" y="1052"/>
                    <a:pt x="1237" y="1053"/>
                  </a:cubicBezTo>
                  <a:cubicBezTo>
                    <a:pt x="1280" y="1043"/>
                    <a:pt x="1277" y="1040"/>
                    <a:pt x="1265" y="1012"/>
                  </a:cubicBezTo>
                  <a:cubicBezTo>
                    <a:pt x="1301" y="990"/>
                    <a:pt x="1125" y="879"/>
                    <a:pt x="1162" y="882"/>
                  </a:cubicBezTo>
                  <a:cubicBezTo>
                    <a:pt x="1182" y="867"/>
                    <a:pt x="1350" y="934"/>
                    <a:pt x="1388" y="923"/>
                  </a:cubicBezTo>
                  <a:cubicBezTo>
                    <a:pt x="1426" y="912"/>
                    <a:pt x="1430" y="860"/>
                    <a:pt x="1389" y="813"/>
                  </a:cubicBezTo>
                  <a:cubicBezTo>
                    <a:pt x="1378" y="690"/>
                    <a:pt x="1201" y="738"/>
                    <a:pt x="1141" y="642"/>
                  </a:cubicBezTo>
                  <a:cubicBezTo>
                    <a:pt x="1129" y="602"/>
                    <a:pt x="1388" y="488"/>
                    <a:pt x="1358" y="458"/>
                  </a:cubicBezTo>
                  <a:cubicBezTo>
                    <a:pt x="1339" y="427"/>
                    <a:pt x="1031" y="432"/>
                    <a:pt x="991" y="381"/>
                  </a:cubicBezTo>
                  <a:cubicBezTo>
                    <a:pt x="964" y="335"/>
                    <a:pt x="1063" y="75"/>
                    <a:pt x="960" y="30"/>
                  </a:cubicBezTo>
                  <a:cubicBezTo>
                    <a:pt x="895" y="0"/>
                    <a:pt x="816" y="196"/>
                    <a:pt x="723" y="203"/>
                  </a:cubicBezTo>
                  <a:cubicBezTo>
                    <a:pt x="640" y="223"/>
                    <a:pt x="530" y="176"/>
                    <a:pt x="463" y="148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699" name="Oval 4"/>
            <p:cNvSpPr>
              <a:spLocks noChangeArrowheads="1"/>
            </p:cNvSpPr>
            <p:nvPr/>
          </p:nvSpPr>
          <p:spPr bwMode="auto">
            <a:xfrm>
              <a:off x="839" y="1299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80899" name="Rectangle 5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00" name="Group 6"/>
          <p:cNvGrpSpPr>
            <a:grpSpLocks/>
          </p:cNvGrpSpPr>
          <p:nvPr/>
        </p:nvGrpSpPr>
        <p:grpSpPr bwMode="auto">
          <a:xfrm>
            <a:off x="1414462" y="-38100"/>
            <a:ext cx="9291638" cy="6923088"/>
            <a:chOff x="-69" y="-24"/>
            <a:chExt cx="5853" cy="4361"/>
          </a:xfrm>
        </p:grpSpPr>
        <p:sp>
          <p:nvSpPr>
            <p:cNvPr id="80976" name="Oval 7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7" name="Oval 8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8" name="Oval 9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9" name="Oval 10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0" name="Oval 11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1" name="Oval 12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2" name="Oval 13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3" name="Oval 14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4" name="Oval 15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5" name="Oval 16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6" name="Oval 17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7" name="Oval 18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8" name="Oval 19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9" name="Oval 20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0" name="Oval 21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1" name="Oval 22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2" name="Oval 23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3" name="Oval 24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4" name="Oval 25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5" name="Oval 26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6" name="Oval 27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7" name="Oval 28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8" name="Oval 29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9" name="Oval 30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0" name="Oval 31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1" name="Oval 32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2" name="Oval 33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3" name="Oval 34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4" name="Oval 35"/>
            <p:cNvSpPr>
              <a:spLocks noChangeArrowheads="1"/>
            </p:cNvSpPr>
            <p:nvPr/>
          </p:nvSpPr>
          <p:spPr bwMode="auto">
            <a:xfrm>
              <a:off x="247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5" name="Oval 36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6" name="Oval 37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7" name="Oval 38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8" name="Oval 39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09" name="Oval 40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0" name="Oval 41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1" name="Oval 42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2" name="Oval 43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3" name="Oval 44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4" name="Oval 45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5" name="Oval 46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6" name="Oval 47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7" name="Oval 48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8" name="Oval 49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19" name="Oval 50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0" name="Oval 51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1" name="Oval 52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2" name="Oval 53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3" name="Oval 54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4" name="Oval 55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5" name="Oval 56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6" name="Oval 57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7" name="Oval 58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8" name="Oval 59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29" name="Oval 60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0" name="Oval 61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1" name="Oval 62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2" name="Oval 63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3" name="Oval 64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4" name="Oval 65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5" name="Oval 66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6" name="Oval 67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7" name="Oval 68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8" name="Oval 69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39" name="Oval 70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0" name="Oval 71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1" name="Oval 72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2" name="Oval 73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3" name="Oval 74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4" name="Oval 75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5" name="Oval 76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6" name="Oval 77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7" name="Oval 78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8" name="Oval 79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49" name="Oval 80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0" name="Oval 81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1" name="Oval 82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2" name="Oval 83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3" name="Oval 84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4" name="Oval 85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5" name="Oval 86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6" name="Oval 87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7" name="Oval 88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8" name="Oval 89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59" name="Oval 90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0" name="Oval 91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1" name="Oval 92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2" name="Oval 93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3" name="Oval 94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4" name="Oval 95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5" name="Oval 96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6" name="Oval 97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7" name="Oval 98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8" name="Oval 99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69" name="Oval 100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0" name="Oval 101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1" name="Oval 102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2" name="Oval 103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3" name="Oval 104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4" name="Oval 105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5" name="Oval 106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6" name="Oval 107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7" name="Oval 108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8" name="Oval 109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79" name="Oval 110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0" name="Oval 111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1" name="Oval 112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2" name="Oval 113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3" name="Oval 114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4" name="Oval 115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5" name="Oval 116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6" name="Oval 117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7" name="Oval 118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8" name="Oval 119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89" name="Oval 120"/>
            <p:cNvSpPr>
              <a:spLocks noChangeArrowheads="1"/>
            </p:cNvSpPr>
            <p:nvPr/>
          </p:nvSpPr>
          <p:spPr bwMode="auto">
            <a:xfrm>
              <a:off x="3560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0" name="Oval 121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1" name="Oval 122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2" name="Oval 123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3" name="Oval 124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4" name="Oval 125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5" name="Oval 126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6" name="Oval 127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7" name="Oval 128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8" name="Oval 129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099" name="Oval 130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0" name="Oval 131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1" name="Oval 132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2" name="Oval 133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3" name="Oval 134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4" name="Oval 135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5" name="Oval 136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6" name="Oval 137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7" name="Oval 138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8" name="Oval 139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09" name="Oval 140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0" name="Oval 141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1" name="Oval 142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2" name="Oval 143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3" name="Oval 144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4" name="Oval 145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5" name="Oval 146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6" name="Oval 147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7" name="Oval 148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8" name="Oval 149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19" name="Oval 150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0" name="Oval 151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1" name="Oval 152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2" name="Oval 153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3" name="Oval 154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4" name="Oval 155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5" name="Oval 156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6" name="Oval 157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7" name="Oval 158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8" name="Oval 159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29" name="Oval 160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0" name="Oval 161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1" name="Oval 162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2" name="Oval 163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3" name="Oval 164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4" name="Oval 165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5" name="Oval 166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6" name="Oval 167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7" name="Oval 168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8" name="Oval 169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39" name="Oval 170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0" name="Oval 171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1" name="Oval 172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2" name="Oval 173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3" name="Oval 174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4" name="Oval 175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5" name="Oval 176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6" name="Oval 177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7" name="Oval 178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8" name="Oval 179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49" name="Oval 180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0" name="Oval 181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1" name="Oval 182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2" name="Oval 183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3" name="Oval 184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4" name="Oval 185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5" name="Oval 186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6" name="Oval 187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7" name="Oval 188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8" name="Oval 189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59" name="Oval 190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0" name="Oval 191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1" name="Oval 192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2" name="Oval 193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3" name="Oval 194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4" name="Oval 195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5" name="Oval 196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6" name="Oval 197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7" name="Oval 198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8" name="Oval 199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69" name="Oval 200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0" name="Oval 201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1" name="Oval 202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2" name="Oval 203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3" name="Oval 204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4" name="Oval 205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5" name="Oval 206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6" name="Oval 207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7" name="Oval 208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8" name="Oval 209"/>
            <p:cNvSpPr>
              <a:spLocks noChangeArrowheads="1"/>
            </p:cNvSpPr>
            <p:nvPr/>
          </p:nvSpPr>
          <p:spPr bwMode="auto">
            <a:xfrm>
              <a:off x="115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79" name="Oval 210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0" name="Oval 211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1" name="Oval 212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2" name="Oval 213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3" name="Oval 214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4" name="Oval 215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5" name="Oval 216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6" name="Oval 217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7" name="Oval 218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8" name="Oval 219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89" name="Oval 220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0" name="Oval 221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1" name="Oval 222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2" name="Oval 223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3" name="Oval 224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4" name="Oval 225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5" name="Oval 226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6" name="Oval 227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7" name="Oval 228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8" name="Oval 229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199" name="Oval 230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0" name="Oval 231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1" name="Oval 232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2" name="Oval 233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3" name="Oval 234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4" name="Oval 235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5" name="Oval 236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6" name="Oval 237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7" name="Oval 238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8" name="Oval 239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09" name="Oval 240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0" name="Oval 241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1" name="Oval 242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2" name="Oval 243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3" name="Oval 244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4" name="Oval 245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5" name="Oval 246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6" name="Oval 247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7" name="Oval 248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8" name="Oval 249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19" name="Oval 250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0" name="Oval 251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1" name="Oval 252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2" name="Oval 253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3" name="Oval 254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4" name="Oval 255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5" name="Oval 256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6" name="Oval 257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7" name="Oval 258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8" name="Oval 259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29" name="Oval 260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0" name="Oval 261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1" name="Oval 262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2" name="Oval 263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3" name="Oval 264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4" name="Oval 265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5" name="Oval 266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6" name="Oval 267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7" name="Oval 268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8" name="Oval 269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39" name="Oval 270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0" name="Oval 271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1" name="Oval 272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2" name="Oval 273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3" name="Oval 274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4" name="Oval 275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5" name="Oval 276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6" name="Oval 277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7" name="Oval 278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8" name="Oval 279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49" name="Oval 280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0" name="Oval 281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1" name="Oval 282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2" name="Oval 283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3" name="Oval 284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4" name="Oval 285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5" name="Oval 286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6" name="Oval 287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7" name="Oval 288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8" name="Oval 289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59" name="Oval 290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0" name="Oval 291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1" name="Oval 292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2" name="Oval 293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3" name="Oval 294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4" name="Oval 295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5" name="Oval 296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6" name="Oval 297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7" name="Oval 298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8" name="Oval 299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69" name="Oval 300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0" name="Oval 301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1" name="Oval 302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2" name="Oval 303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3" name="Oval 304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4" name="Oval 305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5" name="Oval 306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6" name="Oval 307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7" name="Oval 308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8" name="Oval 309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79" name="Oval 310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0" name="Oval 311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1" name="Oval 312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2" name="Oval 313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3" name="Oval 314"/>
            <p:cNvSpPr>
              <a:spLocks noChangeArrowheads="1"/>
            </p:cNvSpPr>
            <p:nvPr/>
          </p:nvSpPr>
          <p:spPr bwMode="auto">
            <a:xfrm>
              <a:off x="795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4" name="Oval 315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5" name="Oval 316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6" name="Oval 317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7" name="Oval 318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8" name="Oval 319"/>
            <p:cNvSpPr>
              <a:spLocks noChangeArrowheads="1"/>
            </p:cNvSpPr>
            <p:nvPr/>
          </p:nvSpPr>
          <p:spPr bwMode="auto">
            <a:xfrm>
              <a:off x="3061" y="302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89" name="Oval 320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0" name="Oval 321"/>
            <p:cNvSpPr>
              <a:spLocks noChangeArrowheads="1"/>
            </p:cNvSpPr>
            <p:nvPr/>
          </p:nvSpPr>
          <p:spPr bwMode="auto">
            <a:xfrm>
              <a:off x="342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1" name="Oval 322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2" name="Oval 323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3" name="Oval 324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4" name="Oval 325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5" name="Oval 326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6" name="Oval 327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7" name="Oval 328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8" name="Oval 329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299" name="Oval 330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0" name="Oval 331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1" name="Oval 332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2" name="Oval 333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3" name="Oval 334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4" name="Oval 335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5" name="Oval 336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6" name="Oval 337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7" name="Oval 338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8" name="Oval 339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09" name="Oval 340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0" name="Oval 341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1" name="Oval 342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2" name="Oval 343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3" name="Oval 344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4" name="Oval 345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5" name="Oval 346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6" name="Oval 347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7" name="Oval 348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8" name="Oval 349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19" name="Oval 350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0" name="Oval 351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1" name="Oval 352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2" name="Oval 353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3" name="Oval 354"/>
            <p:cNvSpPr>
              <a:spLocks noChangeArrowheads="1"/>
            </p:cNvSpPr>
            <p:nvPr/>
          </p:nvSpPr>
          <p:spPr bwMode="auto">
            <a:xfrm>
              <a:off x="3153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4" name="Oval 355"/>
            <p:cNvSpPr>
              <a:spLocks noChangeArrowheads="1"/>
            </p:cNvSpPr>
            <p:nvPr/>
          </p:nvSpPr>
          <p:spPr bwMode="auto">
            <a:xfrm>
              <a:off x="1429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5" name="Oval 356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6" name="Oval 357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7" name="Oval 358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8" name="Oval 359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29" name="Oval 360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0" name="Oval 361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1" name="Oval 362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2" name="Oval 363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3" name="Oval 364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4" name="Oval 365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5" name="Oval 366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6" name="Oval 367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7" name="Oval 368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8" name="Oval 369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39" name="Oval 370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0" name="Oval 371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1" name="Oval 372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2" name="Oval 373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3" name="Oval 374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4" name="Oval 375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5" name="Oval 376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6" name="Oval 377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7" name="Oval 378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8" name="Oval 379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49" name="Oval 380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0" name="Oval 381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1" name="Oval 382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2" name="Oval 383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3" name="Oval 384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4" name="Oval 385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5" name="Oval 386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6" name="Oval 387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7" name="Oval 388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8" name="Oval 389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59" name="Oval 390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0" name="Oval 391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1" name="Oval 392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2" name="Oval 393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3" name="Oval 394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4" name="Oval 395"/>
            <p:cNvSpPr>
              <a:spLocks noChangeArrowheads="1"/>
            </p:cNvSpPr>
            <p:nvPr/>
          </p:nvSpPr>
          <p:spPr bwMode="auto">
            <a:xfrm>
              <a:off x="2200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5" name="Oval 396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6" name="Oval 397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7" name="Oval 398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8" name="Oval 399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69" name="Oval 400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0" name="Oval 401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1" name="Oval 402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2" name="Oval 403"/>
            <p:cNvSpPr>
              <a:spLocks noChangeArrowheads="1"/>
            </p:cNvSpPr>
            <p:nvPr/>
          </p:nvSpPr>
          <p:spPr bwMode="auto">
            <a:xfrm>
              <a:off x="2517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3" name="Oval 404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4" name="Oval 405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5" name="Oval 406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6" name="Oval 407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7" name="Oval 408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8" name="Oval 409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79" name="Oval 410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0" name="Oval 411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1" name="Oval 412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2" name="Oval 413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3" name="Oval 414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4" name="Oval 415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5" name="Oval 416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6" name="Oval 417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7" name="Oval 418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8" name="Oval 419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89" name="Oval 420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0" name="Oval 421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1" name="Oval 422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2" name="Oval 423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3" name="Oval 424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4" name="Oval 425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5" name="Oval 426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6" name="Oval 427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7" name="Oval 428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8" name="Oval 429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399" name="Oval 430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0" name="Oval 431"/>
            <p:cNvSpPr>
              <a:spLocks noChangeArrowheads="1"/>
            </p:cNvSpPr>
            <p:nvPr/>
          </p:nvSpPr>
          <p:spPr bwMode="auto">
            <a:xfrm>
              <a:off x="2747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1" name="Oval 432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2" name="Oval 433"/>
            <p:cNvSpPr>
              <a:spLocks noChangeArrowheads="1"/>
            </p:cNvSpPr>
            <p:nvPr/>
          </p:nvSpPr>
          <p:spPr bwMode="auto">
            <a:xfrm>
              <a:off x="2610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3" name="Oval 434"/>
            <p:cNvSpPr>
              <a:spLocks noChangeArrowheads="1"/>
            </p:cNvSpPr>
            <p:nvPr/>
          </p:nvSpPr>
          <p:spPr bwMode="auto">
            <a:xfrm>
              <a:off x="2790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4" name="Oval 435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5" name="Oval 436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6" name="Oval 437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7" name="Oval 438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8" name="Oval 439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09" name="Oval 440"/>
            <p:cNvSpPr>
              <a:spLocks noChangeArrowheads="1"/>
            </p:cNvSpPr>
            <p:nvPr/>
          </p:nvSpPr>
          <p:spPr bwMode="auto">
            <a:xfrm>
              <a:off x="2744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0" name="Oval 441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1" name="Oval 442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2" name="Oval 443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3" name="Oval 444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4" name="Oval 445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5" name="Oval 446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6" name="Oval 447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7" name="Oval 448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8" name="Oval 449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19" name="Oval 450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0" name="Oval 451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1" name="Oval 452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2" name="Oval 453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3" name="Oval 454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4" name="Oval 455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5" name="Oval 456"/>
            <p:cNvSpPr>
              <a:spLocks noChangeArrowheads="1"/>
            </p:cNvSpPr>
            <p:nvPr/>
          </p:nvSpPr>
          <p:spPr bwMode="auto">
            <a:xfrm>
              <a:off x="3335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6" name="Oval 457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7" name="Oval 458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8" name="Oval 459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29" name="Oval 460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0" name="Oval 461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1" name="Oval 462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2" name="Oval 463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3" name="Oval 464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4" name="Oval 465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5" name="Oval 466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6" name="Oval 467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7" name="Oval 468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8" name="Oval 469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39" name="Oval 470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0" name="Oval 471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1" name="Oval 472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2" name="Oval 473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3" name="Oval 474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4" name="Oval 475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5" name="Oval 476"/>
            <p:cNvSpPr>
              <a:spLocks noChangeArrowheads="1"/>
            </p:cNvSpPr>
            <p:nvPr/>
          </p:nvSpPr>
          <p:spPr bwMode="auto">
            <a:xfrm>
              <a:off x="2562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6" name="Oval 477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7" name="Oval 478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8" name="Oval 479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49" name="Oval 480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0" name="Oval 481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1" name="Oval 482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2" name="Oval 483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3" name="Oval 484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4" name="Oval 485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5" name="Oval 486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6" name="Oval 487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7" name="Oval 488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8" name="Oval 489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59" name="Oval 490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0" name="Oval 491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1" name="Oval 492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2" name="Oval 493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3" name="Oval 494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4" name="Oval 495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5" name="Oval 496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6" name="Oval 497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7" name="Oval 498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8" name="Oval 499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69" name="Oval 500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0" name="Oval 501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1" name="Oval 502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2" name="Oval 503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3" name="Oval 504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4" name="Oval 505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5" name="Oval 506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6" name="Oval 507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7" name="Oval 508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8" name="Oval 509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79" name="Oval 510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0" name="Oval 511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1" name="Oval 512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2" name="Oval 513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3" name="Oval 514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4" name="Oval 515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5" name="Oval 516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6" name="Oval 517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7" name="Oval 518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8" name="Oval 519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89" name="Oval 520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0" name="Oval 521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1" name="Oval 522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2" name="Oval 523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3" name="Oval 524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4" name="Oval 525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5" name="Oval 526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6" name="Oval 527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7" name="Oval 528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8" name="Oval 529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499" name="Oval 530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0" name="Oval 531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1" name="Oval 532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2" name="Oval 533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3" name="Oval 534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4" name="Oval 535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5" name="Oval 536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6" name="Oval 537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7" name="Oval 538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8" name="Oval 539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09" name="Oval 540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0" name="Oval 541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1" name="Oval 542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2" name="Oval 543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3" name="Oval 544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4" name="Oval 545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5" name="Oval 546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6" name="Oval 547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7" name="Oval 548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8" name="Oval 549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19" name="Oval 550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0" name="Oval 551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1" name="Oval 552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2" name="Oval 553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3" name="Oval 554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4" name="Oval 555"/>
            <p:cNvSpPr>
              <a:spLocks noChangeArrowheads="1"/>
            </p:cNvSpPr>
            <p:nvPr/>
          </p:nvSpPr>
          <p:spPr bwMode="auto">
            <a:xfrm>
              <a:off x="2064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5" name="Oval 556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6" name="Oval 557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7" name="Oval 558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8" name="Oval 559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29" name="Oval 560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0" name="Oval 561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1" name="Oval 562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2" name="Oval 563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3" name="Oval 564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4" name="Oval 565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5" name="Oval 566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6" name="Oval 567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7" name="Oval 568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8" name="Oval 569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39" name="Oval 570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0" name="Oval 571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1" name="Oval 572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2" name="Oval 573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3" name="Oval 574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4" name="Oval 575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5" name="Oval 576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6" name="Oval 577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7" name="Oval 578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8" name="Oval 579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49" name="Oval 580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0" name="Oval 581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1" name="Oval 582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2" name="Oval 583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3" name="Oval 584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4" name="Oval 585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5" name="Oval 586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6" name="Oval 587"/>
            <p:cNvSpPr>
              <a:spLocks noChangeArrowheads="1"/>
            </p:cNvSpPr>
            <p:nvPr/>
          </p:nvSpPr>
          <p:spPr bwMode="auto">
            <a:xfrm>
              <a:off x="306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7" name="Oval 588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8" name="Oval 589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59" name="Oval 590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0" name="Oval 591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1" name="Oval 592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2" name="Oval 593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3" name="Oval 594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4" name="Oval 595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5" name="Oval 596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6" name="Oval 597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7" name="Oval 598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8" name="Oval 599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69" name="Oval 600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0" name="Oval 601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1" name="Oval 602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2" name="Oval 603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3" name="Oval 604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4" name="Oval 605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5" name="Oval 606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6" name="Oval 607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7" name="Oval 608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8" name="Oval 609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79" name="Oval 610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0" name="Oval 611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1" name="Oval 612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2" name="Oval 613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3" name="Oval 614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4" name="Oval 615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5" name="Oval 616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6" name="Oval 617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7" name="Oval 618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8" name="Oval 619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89" name="Oval 620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0" name="Oval 621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1" name="Oval 622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2" name="Oval 623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3" name="Oval 624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4" name="Oval 625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5" name="Oval 626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6" name="Oval 627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7" name="Oval 628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8" name="Oval 629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599" name="Oval 630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0" name="Oval 631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1" name="Oval 632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2" name="Oval 633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3" name="Oval 634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4" name="Oval 635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5" name="Oval 636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6" name="Oval 637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7" name="Oval 638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8" name="Oval 639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09" name="Oval 640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0" name="Oval 641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1" name="Oval 642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2" name="Oval 643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3" name="Oval 644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4" name="Oval 645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5" name="Oval 646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6" name="Oval 647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7" name="Oval 648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8" name="Oval 649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19" name="Oval 650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0" name="Oval 651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1" name="Oval 652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2" name="Oval 653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3" name="Oval 654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4" name="Oval 655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5" name="Oval 656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6" name="Oval 657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7" name="Oval 658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8" name="Oval 659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29" name="Oval 660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0" name="Oval 661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1" name="Oval 662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2" name="Oval 663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3" name="Oval 664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4" name="Oval 665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5" name="Oval 666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6" name="Oval 667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7" name="Oval 668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8" name="Oval 669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39" name="Oval 670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0" name="Oval 671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1" name="Oval 672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2" name="Oval 673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3" name="Oval 674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4" name="Oval 675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5" name="Oval 676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6" name="Oval 677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7" name="Oval 678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8" name="Oval 679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49" name="Oval 680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0" name="Oval 681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1" name="Oval 682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2" name="Oval 683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3" name="Oval 684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4" name="Oval 685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5" name="Oval 686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6" name="Oval 687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7" name="Oval 688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8" name="Oval 689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59" name="Oval 690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0" name="Oval 691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1" name="Oval 692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2" name="Oval 693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3" name="Oval 694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4" name="Oval 695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5" name="Oval 696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6" name="Oval 697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7" name="Oval 698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8" name="Oval 699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69" name="Oval 700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0" name="Oval 701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1" name="Oval 702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2" name="Oval 703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3" name="Oval 704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4" name="Oval 705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5" name="Oval 706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6" name="Oval 707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7" name="Oval 708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8" name="Oval 709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79" name="Oval 710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0" name="Oval 711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1" name="Oval 712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2" name="Oval 713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3" name="Oval 714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4" name="Oval 715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5" name="Oval 716"/>
            <p:cNvSpPr>
              <a:spLocks noChangeArrowheads="1"/>
            </p:cNvSpPr>
            <p:nvPr/>
          </p:nvSpPr>
          <p:spPr bwMode="auto">
            <a:xfrm>
              <a:off x="4649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6" name="Oval 717"/>
            <p:cNvSpPr>
              <a:spLocks noChangeArrowheads="1"/>
            </p:cNvSpPr>
            <p:nvPr/>
          </p:nvSpPr>
          <p:spPr bwMode="auto">
            <a:xfrm>
              <a:off x="4740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7" name="Oval 718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8" name="Oval 719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89" name="Oval 720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0" name="Oval 721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1" name="Oval 722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2" name="Oval 723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3" name="Oval 724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4" name="Oval 725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5" name="Oval 726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6" name="Oval 727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7" name="Oval 728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8" name="Oval 729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699" name="Oval 730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0" name="Oval 731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1" name="Oval 732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2" name="Oval 733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3" name="Oval 734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4" name="Oval 735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5" name="Oval 736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6" name="Oval 737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7" name="Oval 738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8" name="Oval 739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09" name="Oval 740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0" name="Oval 741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1" name="Oval 742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2" name="Oval 743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3" name="Oval 744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4" name="Oval 745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5" name="Oval 746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6" name="Oval 747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7" name="Oval 748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8" name="Oval 749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19" name="Oval 750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0" name="Oval 751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1" name="Oval 752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2" name="Oval 753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3" name="Oval 754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4" name="Oval 755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5" name="Oval 756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6" name="Oval 757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7" name="Oval 758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8" name="Oval 759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29" name="Oval 760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0" name="Oval 761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1" name="Oval 762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2" name="Oval 763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3" name="Oval 764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4" name="Oval 765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5" name="Oval 766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6" name="Oval 767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7" name="Oval 768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8" name="Oval 769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39" name="Oval 770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0" name="Oval 771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1" name="Oval 772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2" name="Oval 773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3" name="Oval 774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4" name="Oval 775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5" name="Oval 776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6" name="Oval 777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7" name="Oval 778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8" name="Oval 779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49" name="Oval 780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0" name="Oval 781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1" name="Oval 782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2" name="Oval 783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3" name="Oval 784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4" name="Oval 785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5" name="Oval 786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6" name="Oval 787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7" name="Oval 788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8" name="Oval 789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59" name="Oval 790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0" name="Oval 791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1" name="Oval 792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2" name="Oval 793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3" name="Oval 794"/>
            <p:cNvSpPr>
              <a:spLocks noChangeArrowheads="1"/>
            </p:cNvSpPr>
            <p:nvPr/>
          </p:nvSpPr>
          <p:spPr bwMode="auto">
            <a:xfrm>
              <a:off x="5331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4" name="Oval 795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5" name="Oval 796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6" name="Oval 797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7" name="Oval 798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8" name="Oval 799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69" name="Oval 800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0" name="Oval 801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1" name="Oval 802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2" name="Oval 803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3" name="Oval 804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4" name="Oval 805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5" name="Oval 806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6" name="Oval 807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7" name="Oval 808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8" name="Oval 809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79" name="Oval 810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0" name="Oval 811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1" name="Oval 812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2" name="Oval 813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3" name="Oval 814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4" name="Oval 815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5" name="Oval 816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6" name="Oval 817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7" name="Oval 818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8" name="Oval 819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89" name="Oval 820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0" name="Oval 821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1" name="Oval 822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2" name="Oval 823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3" name="Oval 824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4" name="Oval 825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5" name="Oval 826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6" name="Oval 827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7" name="Oval 828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8" name="Oval 829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799" name="Oval 830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0" name="Oval 831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1" name="Oval 832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2" name="Oval 833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3" name="Oval 834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4" name="Oval 835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5" name="Oval 836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6" name="Oval 837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7" name="Oval 838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8" name="Oval 839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09" name="Oval 840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0" name="Oval 841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1" name="Oval 842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2" name="Oval 843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3" name="Oval 844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4" name="Oval 845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5" name="Oval 846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6" name="Oval 847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7" name="Oval 848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8" name="Oval 849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19" name="Oval 850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0" name="Oval 851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1" name="Oval 852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2" name="Oval 853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3" name="Oval 854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4" name="Oval 855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5" name="Oval 856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6" name="Oval 857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7" name="Oval 858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8" name="Oval 859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29" name="Oval 860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0" name="Oval 861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1" name="Oval 862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2" name="Oval 863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3" name="Oval 864"/>
            <p:cNvSpPr>
              <a:spLocks noChangeArrowheads="1"/>
            </p:cNvSpPr>
            <p:nvPr/>
          </p:nvSpPr>
          <p:spPr bwMode="auto">
            <a:xfrm>
              <a:off x="4695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4" name="Oval 865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5" name="Oval 866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6" name="Oval 867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7" name="Oval 868"/>
            <p:cNvSpPr>
              <a:spLocks noChangeArrowheads="1"/>
            </p:cNvSpPr>
            <p:nvPr/>
          </p:nvSpPr>
          <p:spPr bwMode="auto">
            <a:xfrm>
              <a:off x="5012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8" name="Oval 869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39" name="Oval 870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0" name="Oval 871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1" name="Oval 872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2" name="Oval 873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3" name="Oval 874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4" name="Oval 875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5" name="Oval 876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6" name="Oval 877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7" name="Oval 878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8" name="Oval 879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49" name="Oval 880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0" name="Oval 881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1" name="Oval 882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2" name="Oval 883"/>
            <p:cNvSpPr>
              <a:spLocks noChangeArrowheads="1"/>
            </p:cNvSpPr>
            <p:nvPr/>
          </p:nvSpPr>
          <p:spPr bwMode="auto">
            <a:xfrm>
              <a:off x="533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3" name="Oval 884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4" name="Oval 885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5" name="Oval 886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6" name="Oval 887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7" name="Oval 888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8" name="Oval 889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59" name="Oval 890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0" name="Oval 891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1" name="Oval 892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2" name="Oval 893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3" name="Oval 894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4" name="Oval 895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5" name="Oval 896"/>
            <p:cNvSpPr>
              <a:spLocks noChangeArrowheads="1"/>
            </p:cNvSpPr>
            <p:nvPr/>
          </p:nvSpPr>
          <p:spPr bwMode="auto">
            <a:xfrm>
              <a:off x="5331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6" name="Oval 897"/>
            <p:cNvSpPr>
              <a:spLocks noChangeArrowheads="1"/>
            </p:cNvSpPr>
            <p:nvPr/>
          </p:nvSpPr>
          <p:spPr bwMode="auto">
            <a:xfrm>
              <a:off x="5331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7" name="Oval 898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8" name="Oval 899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69" name="Oval 900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0" name="Oval 901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1" name="Oval 902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2" name="Oval 903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3" name="Oval 904"/>
            <p:cNvSpPr>
              <a:spLocks noChangeArrowheads="1"/>
            </p:cNvSpPr>
            <p:nvPr/>
          </p:nvSpPr>
          <p:spPr bwMode="auto">
            <a:xfrm>
              <a:off x="533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4" name="Oval 905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5" name="Oval 906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6" name="Oval 907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7" name="Oval 908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8" name="Oval 909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79" name="Oval 910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0" name="Oval 911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1" name="Oval 912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2" name="Oval 913"/>
            <p:cNvSpPr>
              <a:spLocks noChangeArrowheads="1"/>
            </p:cNvSpPr>
            <p:nvPr/>
          </p:nvSpPr>
          <p:spPr bwMode="auto">
            <a:xfrm>
              <a:off x="4830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3" name="Oval 914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4" name="Oval 915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5" name="Oval 916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6" name="Oval 917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7" name="Oval 918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8" name="Oval 919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89" name="Oval 920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0" name="Oval 921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1" name="Oval 922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2" name="Oval 923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3" name="Oval 924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4" name="Oval 925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5" name="Oval 926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6" name="Oval 927"/>
            <p:cNvSpPr>
              <a:spLocks noChangeArrowheads="1"/>
            </p:cNvSpPr>
            <p:nvPr/>
          </p:nvSpPr>
          <p:spPr bwMode="auto">
            <a:xfrm>
              <a:off x="469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7" name="Oval 928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8" name="Oval 929"/>
            <p:cNvSpPr>
              <a:spLocks noChangeArrowheads="1"/>
            </p:cNvSpPr>
            <p:nvPr/>
          </p:nvSpPr>
          <p:spPr bwMode="auto">
            <a:xfrm>
              <a:off x="4650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899" name="Oval 930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0" name="Oval 931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1" name="Oval 932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2" name="Oval 933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3" name="Oval 934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4" name="Oval 935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5" name="Oval 936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6" name="Oval 937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7" name="Oval 938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8" name="Oval 939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09" name="Oval 940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0" name="Oval 941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1" name="Oval 942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2" name="Oval 943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3" name="Oval 944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4" name="Oval 945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5" name="Oval 946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6" name="Oval 947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7" name="Oval 948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8" name="Oval 949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19" name="Oval 950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0" name="Oval 951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1" name="Oval 952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2" name="Oval 953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3" name="Oval 954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4" name="Oval 955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5" name="Oval 956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6" name="Oval 957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7" name="Oval 958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8" name="Oval 959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9" name="Oval 960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0" name="Oval 961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Oval 962"/>
            <p:cNvSpPr>
              <a:spLocks noChangeArrowheads="1"/>
            </p:cNvSpPr>
            <p:nvPr/>
          </p:nvSpPr>
          <p:spPr bwMode="auto">
            <a:xfrm>
              <a:off x="5239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2" name="Oval 963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3" name="Oval 964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4" name="Oval 965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5" name="Oval 966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6" name="Oval 967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7" name="Oval 968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8" name="Oval 969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9" name="Oval 970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0" name="Oval 971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1" name="Oval 972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2" name="Oval 973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3" name="Oval 974"/>
            <p:cNvSpPr>
              <a:spLocks noChangeArrowheads="1"/>
            </p:cNvSpPr>
            <p:nvPr/>
          </p:nvSpPr>
          <p:spPr bwMode="auto">
            <a:xfrm>
              <a:off x="515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4" name="Oval 975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5" name="Oval 976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6" name="Oval 977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7" name="Oval 978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8" name="Oval 979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9" name="Oval 980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0" name="Oval 981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1" name="Oval 982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2" name="Oval 983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3" name="Oval 984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4" name="Oval 985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5" name="Oval 986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6" name="Oval 987"/>
            <p:cNvSpPr>
              <a:spLocks noChangeArrowheads="1"/>
            </p:cNvSpPr>
            <p:nvPr/>
          </p:nvSpPr>
          <p:spPr bwMode="auto">
            <a:xfrm>
              <a:off x="5420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7" name="Oval 988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8" name="Oval 989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9" name="Oval 990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0" name="Oval 991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1" name="Oval 992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2" name="Oval 993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3" name="Oval 994"/>
            <p:cNvSpPr>
              <a:spLocks noChangeArrowheads="1"/>
            </p:cNvSpPr>
            <p:nvPr/>
          </p:nvSpPr>
          <p:spPr bwMode="auto">
            <a:xfrm>
              <a:off x="5332" y="2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4" name="Oval 995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5" name="Oval 996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6" name="Oval 997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7" name="Oval 998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8" name="Oval 999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9" name="Oval 1000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0" name="Oval 1001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1" name="Oval 1002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2" name="Oval 1003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3" name="Oval 1004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4" name="Oval 1005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5" name="Oval 1006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6" name="Oval 1007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7" name="Oval 1008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8" name="Oval 1009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9" name="Oval 1010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0" name="Oval 1011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1" name="Oval 1012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2" name="Oval 1013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3" name="Oval 1014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4" name="Oval 1015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5" name="Oval 1016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6" name="Oval 1017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7" name="Oval 1018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8" name="Oval 1019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9" name="Oval 1020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0" name="Oval 1021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1" name="Oval 1022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2" name="Oval 1023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3" name="Oval 1024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4" name="Oval 1025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5" name="Oval 1026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6" name="Oval 1027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7" name="Oval 1028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8" name="Oval 1029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9" name="Oval 1030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0" name="Oval 1031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1" name="Oval 1032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2" name="Oval 1033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3" name="Oval 1034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4" name="Oval 1035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5" name="Oval 1036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6" name="Oval 1037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7" name="Oval 1038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8" name="Oval 1039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9" name="Oval 1040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0" name="Oval 1041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1" name="Oval 1042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2" name="Oval 1043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3" name="Oval 1044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4" name="Oval 1045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5" name="Oval 1046"/>
            <p:cNvSpPr>
              <a:spLocks noChangeArrowheads="1"/>
            </p:cNvSpPr>
            <p:nvPr/>
          </p:nvSpPr>
          <p:spPr bwMode="auto">
            <a:xfrm>
              <a:off x="5332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6" name="Oval 1047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7" name="Oval 1048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8" name="Oval 1049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9" name="Oval 1050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0" name="Oval 1051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1" name="Oval 1052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2" name="Oval 1053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3" name="Oval 1054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4" name="Oval 1055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5" name="Oval 1056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6" name="Oval 1057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7" name="Oval 1058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8" name="Oval 1059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9" name="Oval 1060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0" name="Oval 1061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1" name="Oval 1062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2" name="Oval 1063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3" name="Oval 1064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4" name="Oval 1065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5" name="Oval 1066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6" name="Oval 1067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7" name="Oval 1068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8" name="Oval 1069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9" name="Oval 1070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0" name="Oval 1071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1" name="Oval 1072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2" name="Oval 1073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3" name="Oval 1074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4" name="Oval 1075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5" name="Oval 1076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6" name="Oval 1077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7" name="Oval 1078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8" name="Oval 1079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9" name="Oval 1080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0" name="Oval 1081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1" name="Oval 1082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2" name="Oval 1083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3" name="Oval 1084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4" name="Oval 1085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5" name="Oval 1086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6" name="Oval 1087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7" name="Oval 1088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8" name="Oval 1089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9" name="Oval 1090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0" name="Oval 1091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1" name="Oval 1092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2" name="Oval 1093"/>
            <p:cNvSpPr>
              <a:spLocks noChangeArrowheads="1"/>
            </p:cNvSpPr>
            <p:nvPr/>
          </p:nvSpPr>
          <p:spPr bwMode="auto">
            <a:xfrm>
              <a:off x="2516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3" name="Oval 1094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4" name="Oval 1095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5" name="Oval 1096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6" name="Oval 1097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7" name="Oval 1098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8" name="Oval 1099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9" name="Oval 1100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0" name="Oval 1101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1" name="Oval 1102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2" name="Oval 1103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3" name="Oval 1104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4" name="Oval 1105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5" name="Oval 1106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6" name="Oval 1107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7" name="Oval 1108"/>
            <p:cNvSpPr>
              <a:spLocks noChangeArrowheads="1"/>
            </p:cNvSpPr>
            <p:nvPr/>
          </p:nvSpPr>
          <p:spPr bwMode="auto">
            <a:xfrm>
              <a:off x="274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8" name="Oval 1109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9" name="Oval 1110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0" name="Oval 1111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1" name="Oval 1112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2" name="Oval 1113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3" name="Oval 1114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4" name="Oval 1115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5" name="Oval 1116"/>
            <p:cNvSpPr>
              <a:spLocks noChangeArrowheads="1"/>
            </p:cNvSpPr>
            <p:nvPr/>
          </p:nvSpPr>
          <p:spPr bwMode="auto">
            <a:xfrm>
              <a:off x="2109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6" name="Oval 1117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7" name="Oval 1118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8" name="Oval 1119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9" name="Oval 1120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0" name="Oval 1121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1" name="Oval 1122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2" name="Oval 1123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3" name="Oval 1124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4" name="Oval 1125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5" name="Oval 1126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6" name="Oval 1127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7" name="Oval 1128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8" name="Oval 1129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9" name="Oval 1130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0" name="Oval 1131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1" name="Oval 1132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2" name="Oval 1133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3" name="Oval 1134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4" name="Oval 1135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5" name="Oval 1136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6" name="Oval 1137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7" name="Oval 1138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8" name="Oval 1139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9" name="Oval 1140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0" name="Oval 1141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1" name="Oval 1142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2" name="Oval 1143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3" name="Oval 1144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4" name="Oval 1145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5" name="Oval 1146"/>
            <p:cNvSpPr>
              <a:spLocks noChangeArrowheads="1"/>
            </p:cNvSpPr>
            <p:nvPr/>
          </p:nvSpPr>
          <p:spPr bwMode="auto">
            <a:xfrm>
              <a:off x="2880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6" name="Oval 1147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7" name="Oval 1148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8" name="Oval 1149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9" name="Oval 1150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0" name="Oval 1151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1" name="Oval 1152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2" name="Oval 1153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3" name="Oval 1154"/>
            <p:cNvSpPr>
              <a:spLocks noChangeArrowheads="1"/>
            </p:cNvSpPr>
            <p:nvPr/>
          </p:nvSpPr>
          <p:spPr bwMode="auto">
            <a:xfrm>
              <a:off x="3288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4" name="Oval 1155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5" name="Oval 1156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6" name="Oval 1157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7" name="Oval 1158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8" name="Oval 1159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9" name="Oval 1160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0" name="Oval 1161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1" name="Oval 1162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2" name="Oval 1163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3" name="Oval 1164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4" name="Oval 1165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5" name="Oval 1166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6" name="Oval 1167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7" name="Oval 1168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8" name="Oval 1169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9" name="Oval 1170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0" name="Oval 1171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1" name="Oval 1172"/>
            <p:cNvSpPr>
              <a:spLocks noChangeArrowheads="1"/>
            </p:cNvSpPr>
            <p:nvPr/>
          </p:nvSpPr>
          <p:spPr bwMode="auto">
            <a:xfrm>
              <a:off x="703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2" name="Oval 1173"/>
            <p:cNvSpPr>
              <a:spLocks noChangeArrowheads="1"/>
            </p:cNvSpPr>
            <p:nvPr/>
          </p:nvSpPr>
          <p:spPr bwMode="auto">
            <a:xfrm>
              <a:off x="885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3" name="Oval 1174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4" name="Oval 1175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5" name="Oval 1176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6" name="Oval 1177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7" name="Oval 1178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8" name="Oval 1179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9" name="Oval 1180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0" name="Oval 1181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1" name="Oval 1182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2" name="Oval 1183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3" name="Oval 1184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4" name="Oval 1185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5" name="Oval 1186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6" name="Oval 1187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7" name="Oval 1188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8" name="Oval 1189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9" name="Oval 1190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0" name="Oval 1191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1" name="Oval 1192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2" name="Oval 1193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3" name="Oval 1194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4" name="Oval 1195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5" name="Oval 1196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6" name="Oval 1197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7" name="Oval 1198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8" name="Oval 1199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9" name="Oval 1200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0" name="Oval 1201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1" name="Oval 1202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2" name="Oval 1203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3" name="Oval 1204"/>
            <p:cNvSpPr>
              <a:spLocks noChangeArrowheads="1"/>
            </p:cNvSpPr>
            <p:nvPr/>
          </p:nvSpPr>
          <p:spPr bwMode="auto">
            <a:xfrm>
              <a:off x="3334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4" name="Oval 1205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5" name="Oval 1206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6" name="Oval 1207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7" name="Oval 1208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8" name="Oval 1209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9" name="Oval 1210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0" name="Oval 1211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1" name="Oval 1212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2" name="Oval 1213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3" name="Oval 1214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4" name="Oval 1215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5" name="Oval 1216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6" name="Oval 1217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7" name="Oval 1218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8" name="Oval 1219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9" name="Oval 1220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0" name="Oval 1221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1" name="Oval 1222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2" name="Oval 1223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3" name="Oval 1224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4" name="Oval 1225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5" name="Oval 1226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6" name="Oval 1227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7" name="Oval 1228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8" name="Oval 1229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9" name="Oval 1230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0" name="Oval 1231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1" name="Oval 1232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2" name="Oval 1233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3" name="Oval 1234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4" name="Oval 1235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5" name="Oval 1236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6" name="Oval 1237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7" name="Oval 1238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8" name="Oval 1239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9" name="Oval 1240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0" name="Oval 1241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1" name="Oval 1242"/>
            <p:cNvSpPr>
              <a:spLocks noChangeArrowheads="1"/>
            </p:cNvSpPr>
            <p:nvPr/>
          </p:nvSpPr>
          <p:spPr bwMode="auto">
            <a:xfrm>
              <a:off x="1791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2" name="Oval 1243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3" name="Oval 1244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4" name="Oval 1245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5" name="Oval 1246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6" name="Oval 1247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7" name="Oval 1248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8" name="Oval 1249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9" name="Oval 1250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0" name="Oval 1251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1" name="Oval 1252"/>
            <p:cNvSpPr>
              <a:spLocks noChangeArrowheads="1"/>
            </p:cNvSpPr>
            <p:nvPr/>
          </p:nvSpPr>
          <p:spPr bwMode="auto">
            <a:xfrm>
              <a:off x="5103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2" name="Oval 1253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3" name="Oval 1254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4" name="Oval 1255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5" name="Oval 1256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6" name="Oval 1257"/>
            <p:cNvSpPr>
              <a:spLocks noChangeArrowheads="1"/>
            </p:cNvSpPr>
            <p:nvPr/>
          </p:nvSpPr>
          <p:spPr bwMode="auto">
            <a:xfrm>
              <a:off x="5374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7" name="Oval 1258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8" name="Oval 1259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9" name="Oval 1260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0" name="Oval 1261"/>
            <p:cNvSpPr>
              <a:spLocks noChangeArrowheads="1"/>
            </p:cNvSpPr>
            <p:nvPr/>
          </p:nvSpPr>
          <p:spPr bwMode="auto">
            <a:xfrm>
              <a:off x="5419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1" name="Oval 1262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2" name="Oval 1263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3" name="Oval 1264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4" name="Oval 1265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5" name="Oval 1266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6" name="Oval 1267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7" name="Oval 1268"/>
            <p:cNvSpPr>
              <a:spLocks noChangeArrowheads="1"/>
            </p:cNvSpPr>
            <p:nvPr/>
          </p:nvSpPr>
          <p:spPr bwMode="auto">
            <a:xfrm>
              <a:off x="5329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8" name="Oval 1269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9" name="Oval 1270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0" name="Oval 1271"/>
            <p:cNvSpPr>
              <a:spLocks noChangeArrowheads="1"/>
            </p:cNvSpPr>
            <p:nvPr/>
          </p:nvSpPr>
          <p:spPr bwMode="auto">
            <a:xfrm>
              <a:off x="5057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1" name="Oval 1272"/>
            <p:cNvSpPr>
              <a:spLocks noChangeArrowheads="1"/>
            </p:cNvSpPr>
            <p:nvPr/>
          </p:nvSpPr>
          <p:spPr bwMode="auto">
            <a:xfrm>
              <a:off x="4422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2" name="Oval 1273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3" name="Oval 1274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4" name="Oval 1275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5" name="Oval 1276"/>
            <p:cNvSpPr>
              <a:spLocks noChangeArrowheads="1"/>
            </p:cNvSpPr>
            <p:nvPr/>
          </p:nvSpPr>
          <p:spPr bwMode="auto">
            <a:xfrm>
              <a:off x="560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6" name="Oval 1277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7" name="Oval 1278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8" name="Oval 1279"/>
            <p:cNvSpPr>
              <a:spLocks noChangeArrowheads="1"/>
            </p:cNvSpPr>
            <p:nvPr/>
          </p:nvSpPr>
          <p:spPr bwMode="auto">
            <a:xfrm>
              <a:off x="5329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9" name="Oval 1280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0" name="Oval 1281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1" name="Oval 1282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2" name="Oval 1283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3" name="Oval 1284"/>
            <p:cNvSpPr>
              <a:spLocks noChangeArrowheads="1"/>
            </p:cNvSpPr>
            <p:nvPr/>
          </p:nvSpPr>
          <p:spPr bwMode="auto">
            <a:xfrm>
              <a:off x="5239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4" name="Oval 1285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5" name="Oval 1286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6" name="Oval 1287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7" name="Oval 1288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8" name="Oval 1289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9" name="Oval 1290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0" name="Oval 1291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1" name="Oval 1292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2" name="Oval 1293"/>
            <p:cNvSpPr>
              <a:spLocks noChangeArrowheads="1"/>
            </p:cNvSpPr>
            <p:nvPr/>
          </p:nvSpPr>
          <p:spPr bwMode="auto">
            <a:xfrm>
              <a:off x="4241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3" name="Oval 1294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4" name="Oval 1295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5" name="Oval 1296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6" name="Oval 1297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7" name="Oval 1298"/>
            <p:cNvSpPr>
              <a:spLocks noChangeArrowheads="1"/>
            </p:cNvSpPr>
            <p:nvPr/>
          </p:nvSpPr>
          <p:spPr bwMode="auto">
            <a:xfrm>
              <a:off x="442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8" name="Oval 1299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9" name="Oval 1300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0" name="Oval 1301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1" name="Oval 1302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2" name="Oval 1303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3" name="Oval 1304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4" name="Oval 1305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5" name="Oval 1306"/>
            <p:cNvSpPr>
              <a:spLocks noChangeArrowheads="1"/>
            </p:cNvSpPr>
            <p:nvPr/>
          </p:nvSpPr>
          <p:spPr bwMode="auto">
            <a:xfrm>
              <a:off x="4740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6" name="Oval 1307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7" name="Oval 1308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8" name="Oval 1309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9" name="Oval 1310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0" name="Oval 1311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1" name="Oval 1312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2" name="Oval 1313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3" name="Oval 1314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4" name="Oval 1315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5" name="Oval 1316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6" name="Oval 1317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7" name="Oval 1318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8" name="Oval 1319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9" name="Oval 1320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0" name="Oval 1321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1" name="Oval 1322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2" name="Oval 1323"/>
            <p:cNvSpPr>
              <a:spLocks noChangeArrowheads="1"/>
            </p:cNvSpPr>
            <p:nvPr/>
          </p:nvSpPr>
          <p:spPr bwMode="auto">
            <a:xfrm>
              <a:off x="3968" y="30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3" name="Oval 1324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4" name="Oval 1325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5" name="Oval 1326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6" name="Oval 1327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7" name="Oval 1328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8" name="Oval 1329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9" name="Oval 1330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0" name="Oval 1331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1" name="Oval 1332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2" name="Oval 1333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3" name="Oval 1334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4" name="Oval 1335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5" name="Oval 1336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6" name="Oval 1337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7" name="Oval 1338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8" name="Oval 1339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9" name="Oval 1340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0" name="Oval 1341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1" name="Oval 1342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2" name="Oval 1343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3" name="Oval 1344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4" name="Oval 1345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5" name="Oval 1346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6" name="Oval 1347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7" name="Oval 1348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8" name="Oval 1349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9" name="Oval 1350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0" name="Oval 1351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1" name="Oval 1352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2" name="Oval 1353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3" name="Oval 1354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4" name="Oval 1355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5" name="Oval 1356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6" name="Oval 1357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7" name="Oval 1358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8" name="Oval 1359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9" name="Oval 1360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0" name="Oval 1361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1" name="Oval 1362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2" name="Oval 1363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3" name="Oval 1364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4" name="Oval 1365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5" name="Oval 1366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6" name="Oval 1367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7" name="Oval 1368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8" name="Oval 1369"/>
            <p:cNvSpPr>
              <a:spLocks noChangeArrowheads="1"/>
            </p:cNvSpPr>
            <p:nvPr/>
          </p:nvSpPr>
          <p:spPr bwMode="auto">
            <a:xfrm>
              <a:off x="2246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39" name="Oval 1370"/>
            <p:cNvSpPr>
              <a:spLocks noChangeArrowheads="1"/>
            </p:cNvSpPr>
            <p:nvPr/>
          </p:nvSpPr>
          <p:spPr bwMode="auto">
            <a:xfrm>
              <a:off x="295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0" name="Oval 1371"/>
            <p:cNvSpPr>
              <a:spLocks noChangeArrowheads="1"/>
            </p:cNvSpPr>
            <p:nvPr/>
          </p:nvSpPr>
          <p:spPr bwMode="auto">
            <a:xfrm>
              <a:off x="341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1" name="Oval 1372"/>
            <p:cNvSpPr>
              <a:spLocks noChangeArrowheads="1"/>
            </p:cNvSpPr>
            <p:nvPr/>
          </p:nvSpPr>
          <p:spPr bwMode="auto">
            <a:xfrm>
              <a:off x="295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2" name="Oval 1373"/>
            <p:cNvSpPr>
              <a:spLocks noChangeArrowheads="1"/>
            </p:cNvSpPr>
            <p:nvPr/>
          </p:nvSpPr>
          <p:spPr bwMode="auto">
            <a:xfrm>
              <a:off x="205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3" name="Oval 1374"/>
            <p:cNvSpPr>
              <a:spLocks noChangeArrowheads="1"/>
            </p:cNvSpPr>
            <p:nvPr/>
          </p:nvSpPr>
          <p:spPr bwMode="auto">
            <a:xfrm>
              <a:off x="704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4" name="Oval 1375"/>
            <p:cNvSpPr>
              <a:spLocks noChangeArrowheads="1"/>
            </p:cNvSpPr>
            <p:nvPr/>
          </p:nvSpPr>
          <p:spPr bwMode="auto">
            <a:xfrm>
              <a:off x="295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5" name="Oval 1376"/>
            <p:cNvSpPr>
              <a:spLocks noChangeArrowheads="1"/>
            </p:cNvSpPr>
            <p:nvPr/>
          </p:nvSpPr>
          <p:spPr bwMode="auto">
            <a:xfrm>
              <a:off x="3970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6" name="Oval 1377"/>
            <p:cNvSpPr>
              <a:spLocks noChangeArrowheads="1"/>
            </p:cNvSpPr>
            <p:nvPr/>
          </p:nvSpPr>
          <p:spPr bwMode="auto">
            <a:xfrm>
              <a:off x="4287" y="262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7" name="Oval 1378"/>
            <p:cNvSpPr>
              <a:spLocks noChangeArrowheads="1"/>
            </p:cNvSpPr>
            <p:nvPr/>
          </p:nvSpPr>
          <p:spPr bwMode="auto">
            <a:xfrm>
              <a:off x="1656" y="38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8" name="Oval 1379"/>
            <p:cNvSpPr>
              <a:spLocks noChangeArrowheads="1"/>
            </p:cNvSpPr>
            <p:nvPr/>
          </p:nvSpPr>
          <p:spPr bwMode="auto">
            <a:xfrm>
              <a:off x="3289" y="26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49" name="Oval 1380"/>
            <p:cNvSpPr>
              <a:spLocks noChangeArrowheads="1"/>
            </p:cNvSpPr>
            <p:nvPr/>
          </p:nvSpPr>
          <p:spPr bwMode="auto">
            <a:xfrm>
              <a:off x="1928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0" name="Oval 1381"/>
            <p:cNvSpPr>
              <a:spLocks noChangeArrowheads="1"/>
            </p:cNvSpPr>
            <p:nvPr/>
          </p:nvSpPr>
          <p:spPr bwMode="auto">
            <a:xfrm>
              <a:off x="1928" y="19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1" name="Oval 1382"/>
            <p:cNvSpPr>
              <a:spLocks noChangeArrowheads="1"/>
            </p:cNvSpPr>
            <p:nvPr/>
          </p:nvSpPr>
          <p:spPr bwMode="auto">
            <a:xfrm>
              <a:off x="840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2" name="Oval 1383"/>
            <p:cNvSpPr>
              <a:spLocks noChangeArrowheads="1"/>
            </p:cNvSpPr>
            <p:nvPr/>
          </p:nvSpPr>
          <p:spPr bwMode="auto">
            <a:xfrm>
              <a:off x="2654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3" name="Oval 1384"/>
            <p:cNvSpPr>
              <a:spLocks noChangeArrowheads="1"/>
            </p:cNvSpPr>
            <p:nvPr/>
          </p:nvSpPr>
          <p:spPr bwMode="auto">
            <a:xfrm>
              <a:off x="386" y="39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4" name="Oval 1385"/>
            <p:cNvSpPr>
              <a:spLocks noChangeArrowheads="1"/>
            </p:cNvSpPr>
            <p:nvPr/>
          </p:nvSpPr>
          <p:spPr bwMode="auto">
            <a:xfrm>
              <a:off x="1112" y="30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5" name="Oval 1386"/>
            <p:cNvSpPr>
              <a:spLocks noChangeArrowheads="1"/>
            </p:cNvSpPr>
            <p:nvPr/>
          </p:nvSpPr>
          <p:spPr bwMode="auto">
            <a:xfrm>
              <a:off x="4605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6" name="Oval 1387"/>
            <p:cNvSpPr>
              <a:spLocks noChangeArrowheads="1"/>
            </p:cNvSpPr>
            <p:nvPr/>
          </p:nvSpPr>
          <p:spPr bwMode="auto">
            <a:xfrm>
              <a:off x="1067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7" name="Oval 1388"/>
            <p:cNvSpPr>
              <a:spLocks noChangeArrowheads="1"/>
            </p:cNvSpPr>
            <p:nvPr/>
          </p:nvSpPr>
          <p:spPr bwMode="auto">
            <a:xfrm>
              <a:off x="295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8" name="Oval 1389"/>
            <p:cNvSpPr>
              <a:spLocks noChangeArrowheads="1"/>
            </p:cNvSpPr>
            <p:nvPr/>
          </p:nvSpPr>
          <p:spPr bwMode="auto">
            <a:xfrm>
              <a:off x="885" y="194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59" name="Oval 1390"/>
            <p:cNvSpPr>
              <a:spLocks noChangeArrowheads="1"/>
            </p:cNvSpPr>
            <p:nvPr/>
          </p:nvSpPr>
          <p:spPr bwMode="auto">
            <a:xfrm>
              <a:off x="3563" y="2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0" name="Oval 1391"/>
            <p:cNvSpPr>
              <a:spLocks noChangeArrowheads="1"/>
            </p:cNvSpPr>
            <p:nvPr/>
          </p:nvSpPr>
          <p:spPr bwMode="auto">
            <a:xfrm>
              <a:off x="5557" y="36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1" name="Oval 1392"/>
            <p:cNvSpPr>
              <a:spLocks noChangeArrowheads="1"/>
            </p:cNvSpPr>
            <p:nvPr/>
          </p:nvSpPr>
          <p:spPr bwMode="auto">
            <a:xfrm>
              <a:off x="976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2" name="Oval 1393"/>
            <p:cNvSpPr>
              <a:spLocks noChangeArrowheads="1"/>
            </p:cNvSpPr>
            <p:nvPr/>
          </p:nvSpPr>
          <p:spPr bwMode="auto">
            <a:xfrm>
              <a:off x="2291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3" name="Oval 1394"/>
            <p:cNvSpPr>
              <a:spLocks noChangeArrowheads="1"/>
            </p:cNvSpPr>
            <p:nvPr/>
          </p:nvSpPr>
          <p:spPr bwMode="auto">
            <a:xfrm>
              <a:off x="2427" y="31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4" name="Oval 1395"/>
            <p:cNvSpPr>
              <a:spLocks noChangeArrowheads="1"/>
            </p:cNvSpPr>
            <p:nvPr/>
          </p:nvSpPr>
          <p:spPr bwMode="auto">
            <a:xfrm>
              <a:off x="1248" y="30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5" name="Oval 1396"/>
            <p:cNvSpPr>
              <a:spLocks noChangeArrowheads="1"/>
            </p:cNvSpPr>
            <p:nvPr/>
          </p:nvSpPr>
          <p:spPr bwMode="auto">
            <a:xfrm>
              <a:off x="2473" y="3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6" name="Oval 1397"/>
            <p:cNvSpPr>
              <a:spLocks noChangeArrowheads="1"/>
            </p:cNvSpPr>
            <p:nvPr/>
          </p:nvSpPr>
          <p:spPr bwMode="auto">
            <a:xfrm>
              <a:off x="1384" y="3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7" name="Oval 1398"/>
            <p:cNvSpPr>
              <a:spLocks noChangeArrowheads="1"/>
            </p:cNvSpPr>
            <p:nvPr/>
          </p:nvSpPr>
          <p:spPr bwMode="auto">
            <a:xfrm>
              <a:off x="3244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8" name="Oval 1399"/>
            <p:cNvSpPr>
              <a:spLocks noChangeArrowheads="1"/>
            </p:cNvSpPr>
            <p:nvPr/>
          </p:nvSpPr>
          <p:spPr bwMode="auto">
            <a:xfrm>
              <a:off x="3198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9" name="Oval 1400"/>
            <p:cNvSpPr>
              <a:spLocks noChangeArrowheads="1"/>
            </p:cNvSpPr>
            <p:nvPr/>
          </p:nvSpPr>
          <p:spPr bwMode="auto">
            <a:xfrm>
              <a:off x="3607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0" name="Oval 1401"/>
            <p:cNvSpPr>
              <a:spLocks noChangeArrowheads="1"/>
            </p:cNvSpPr>
            <p:nvPr/>
          </p:nvSpPr>
          <p:spPr bwMode="auto">
            <a:xfrm>
              <a:off x="2155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1" name="Oval 1402"/>
            <p:cNvSpPr>
              <a:spLocks noChangeArrowheads="1"/>
            </p:cNvSpPr>
            <p:nvPr/>
          </p:nvSpPr>
          <p:spPr bwMode="auto">
            <a:xfrm>
              <a:off x="794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2" name="Oval 1403"/>
            <p:cNvSpPr>
              <a:spLocks noChangeArrowheads="1"/>
            </p:cNvSpPr>
            <p:nvPr/>
          </p:nvSpPr>
          <p:spPr bwMode="auto">
            <a:xfrm>
              <a:off x="613" y="20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3" name="Oval 1404"/>
            <p:cNvSpPr>
              <a:spLocks noChangeArrowheads="1"/>
            </p:cNvSpPr>
            <p:nvPr/>
          </p:nvSpPr>
          <p:spPr bwMode="auto">
            <a:xfrm>
              <a:off x="2654" y="13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4" name="Oval 1405"/>
            <p:cNvSpPr>
              <a:spLocks noChangeArrowheads="1"/>
            </p:cNvSpPr>
            <p:nvPr/>
          </p:nvSpPr>
          <p:spPr bwMode="auto">
            <a:xfrm>
              <a:off x="2518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5" name="Oval 1406"/>
            <p:cNvSpPr>
              <a:spLocks noChangeArrowheads="1"/>
            </p:cNvSpPr>
            <p:nvPr/>
          </p:nvSpPr>
          <p:spPr bwMode="auto">
            <a:xfrm>
              <a:off x="751" y="9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6" name="Oval 1407"/>
            <p:cNvSpPr>
              <a:spLocks noChangeArrowheads="1"/>
            </p:cNvSpPr>
            <p:nvPr/>
          </p:nvSpPr>
          <p:spPr bwMode="auto">
            <a:xfrm>
              <a:off x="477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7" name="Oval 1408"/>
            <p:cNvSpPr>
              <a:spLocks noChangeArrowheads="1"/>
            </p:cNvSpPr>
            <p:nvPr/>
          </p:nvSpPr>
          <p:spPr bwMode="auto">
            <a:xfrm>
              <a:off x="205" y="2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8" name="Oval 1409"/>
            <p:cNvSpPr>
              <a:spLocks noChangeArrowheads="1"/>
            </p:cNvSpPr>
            <p:nvPr/>
          </p:nvSpPr>
          <p:spPr bwMode="auto">
            <a:xfrm>
              <a:off x="2019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9" name="Oval 1410"/>
            <p:cNvSpPr>
              <a:spLocks noChangeArrowheads="1"/>
            </p:cNvSpPr>
            <p:nvPr/>
          </p:nvSpPr>
          <p:spPr bwMode="auto">
            <a:xfrm>
              <a:off x="1656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0" name="Oval 1411"/>
            <p:cNvSpPr>
              <a:spLocks noChangeArrowheads="1"/>
            </p:cNvSpPr>
            <p:nvPr/>
          </p:nvSpPr>
          <p:spPr bwMode="auto">
            <a:xfrm>
              <a:off x="704" y="3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1" name="Oval 1412"/>
            <p:cNvSpPr>
              <a:spLocks noChangeArrowheads="1"/>
            </p:cNvSpPr>
            <p:nvPr/>
          </p:nvSpPr>
          <p:spPr bwMode="auto">
            <a:xfrm>
              <a:off x="1883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2" name="Oval 1413"/>
            <p:cNvSpPr>
              <a:spLocks noChangeArrowheads="1"/>
            </p:cNvSpPr>
            <p:nvPr/>
          </p:nvSpPr>
          <p:spPr bwMode="auto">
            <a:xfrm>
              <a:off x="4514" y="36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3" name="Oval 1414"/>
            <p:cNvSpPr>
              <a:spLocks noChangeArrowheads="1"/>
            </p:cNvSpPr>
            <p:nvPr/>
          </p:nvSpPr>
          <p:spPr bwMode="auto">
            <a:xfrm>
              <a:off x="1021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4" name="Oval 1415"/>
            <p:cNvSpPr>
              <a:spLocks noChangeArrowheads="1"/>
            </p:cNvSpPr>
            <p:nvPr/>
          </p:nvSpPr>
          <p:spPr bwMode="auto">
            <a:xfrm>
              <a:off x="749" y="27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5" name="Oval 1416"/>
            <p:cNvSpPr>
              <a:spLocks noChangeArrowheads="1"/>
            </p:cNvSpPr>
            <p:nvPr/>
          </p:nvSpPr>
          <p:spPr bwMode="auto">
            <a:xfrm>
              <a:off x="1792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6" name="Oval 1417"/>
            <p:cNvSpPr>
              <a:spLocks noChangeArrowheads="1"/>
            </p:cNvSpPr>
            <p:nvPr/>
          </p:nvSpPr>
          <p:spPr bwMode="auto">
            <a:xfrm>
              <a:off x="432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7" name="Oval 1418"/>
            <p:cNvSpPr>
              <a:spLocks noChangeArrowheads="1"/>
            </p:cNvSpPr>
            <p:nvPr/>
          </p:nvSpPr>
          <p:spPr bwMode="auto">
            <a:xfrm>
              <a:off x="749" y="3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8" name="Oval 1419"/>
            <p:cNvSpPr>
              <a:spLocks noChangeArrowheads="1"/>
            </p:cNvSpPr>
            <p:nvPr/>
          </p:nvSpPr>
          <p:spPr bwMode="auto">
            <a:xfrm>
              <a:off x="1566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9" name="Oval 1420"/>
            <p:cNvSpPr>
              <a:spLocks noChangeArrowheads="1"/>
            </p:cNvSpPr>
            <p:nvPr/>
          </p:nvSpPr>
          <p:spPr bwMode="auto">
            <a:xfrm>
              <a:off x="1248" y="402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0" name="Oval 1421"/>
            <p:cNvSpPr>
              <a:spLocks noChangeArrowheads="1"/>
            </p:cNvSpPr>
            <p:nvPr/>
          </p:nvSpPr>
          <p:spPr bwMode="auto">
            <a:xfrm>
              <a:off x="477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1" name="Oval 1422"/>
            <p:cNvSpPr>
              <a:spLocks noChangeArrowheads="1"/>
            </p:cNvSpPr>
            <p:nvPr/>
          </p:nvSpPr>
          <p:spPr bwMode="auto">
            <a:xfrm>
              <a:off x="1429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2" name="Oval 1423"/>
            <p:cNvSpPr>
              <a:spLocks noChangeArrowheads="1"/>
            </p:cNvSpPr>
            <p:nvPr/>
          </p:nvSpPr>
          <p:spPr bwMode="auto">
            <a:xfrm>
              <a:off x="1067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3" name="Oval 1424"/>
            <p:cNvSpPr>
              <a:spLocks noChangeArrowheads="1"/>
            </p:cNvSpPr>
            <p:nvPr/>
          </p:nvSpPr>
          <p:spPr bwMode="auto">
            <a:xfrm>
              <a:off x="3020" y="17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4" name="Oval 1425"/>
            <p:cNvSpPr>
              <a:spLocks noChangeArrowheads="1"/>
            </p:cNvSpPr>
            <p:nvPr/>
          </p:nvSpPr>
          <p:spPr bwMode="auto">
            <a:xfrm>
              <a:off x="2836" y="36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5" name="Oval 1426"/>
            <p:cNvSpPr>
              <a:spLocks noChangeArrowheads="1"/>
            </p:cNvSpPr>
            <p:nvPr/>
          </p:nvSpPr>
          <p:spPr bwMode="auto">
            <a:xfrm>
              <a:off x="3108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6" name="Oval 1427"/>
            <p:cNvSpPr>
              <a:spLocks noChangeArrowheads="1"/>
            </p:cNvSpPr>
            <p:nvPr/>
          </p:nvSpPr>
          <p:spPr bwMode="auto">
            <a:xfrm>
              <a:off x="4015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7" name="Oval 1428"/>
            <p:cNvSpPr>
              <a:spLocks noChangeArrowheads="1"/>
            </p:cNvSpPr>
            <p:nvPr/>
          </p:nvSpPr>
          <p:spPr bwMode="auto">
            <a:xfrm>
              <a:off x="1792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8" name="Oval 1429"/>
            <p:cNvSpPr>
              <a:spLocks noChangeArrowheads="1"/>
            </p:cNvSpPr>
            <p:nvPr/>
          </p:nvSpPr>
          <p:spPr bwMode="auto">
            <a:xfrm>
              <a:off x="2337" y="280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9" name="Oval 1430"/>
            <p:cNvSpPr>
              <a:spLocks noChangeArrowheads="1"/>
            </p:cNvSpPr>
            <p:nvPr/>
          </p:nvSpPr>
          <p:spPr bwMode="auto">
            <a:xfrm>
              <a:off x="1204" y="2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0" name="Oval 1431"/>
            <p:cNvSpPr>
              <a:spLocks noChangeArrowheads="1"/>
            </p:cNvSpPr>
            <p:nvPr/>
          </p:nvSpPr>
          <p:spPr bwMode="auto">
            <a:xfrm>
              <a:off x="4242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1" name="Oval 1432"/>
            <p:cNvSpPr>
              <a:spLocks noChangeArrowheads="1"/>
            </p:cNvSpPr>
            <p:nvPr/>
          </p:nvSpPr>
          <p:spPr bwMode="auto">
            <a:xfrm>
              <a:off x="568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2" name="Oval 1433"/>
            <p:cNvSpPr>
              <a:spLocks noChangeArrowheads="1"/>
            </p:cNvSpPr>
            <p:nvPr/>
          </p:nvSpPr>
          <p:spPr bwMode="auto">
            <a:xfrm>
              <a:off x="2972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3" name="Oval 1434"/>
            <p:cNvSpPr>
              <a:spLocks noChangeArrowheads="1"/>
            </p:cNvSpPr>
            <p:nvPr/>
          </p:nvSpPr>
          <p:spPr bwMode="auto">
            <a:xfrm>
              <a:off x="794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4" name="Oval 1435"/>
            <p:cNvSpPr>
              <a:spLocks noChangeArrowheads="1"/>
            </p:cNvSpPr>
            <p:nvPr/>
          </p:nvSpPr>
          <p:spPr bwMode="auto">
            <a:xfrm>
              <a:off x="1248" y="235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5" name="Oval 1436"/>
            <p:cNvSpPr>
              <a:spLocks noChangeArrowheads="1"/>
            </p:cNvSpPr>
            <p:nvPr/>
          </p:nvSpPr>
          <p:spPr bwMode="auto">
            <a:xfrm>
              <a:off x="1792" y="15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6" name="Oval 1437"/>
            <p:cNvSpPr>
              <a:spLocks noChangeArrowheads="1"/>
            </p:cNvSpPr>
            <p:nvPr/>
          </p:nvSpPr>
          <p:spPr bwMode="auto">
            <a:xfrm>
              <a:off x="295" y="13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7" name="Oval 1438"/>
            <p:cNvSpPr>
              <a:spLocks noChangeArrowheads="1"/>
            </p:cNvSpPr>
            <p:nvPr/>
          </p:nvSpPr>
          <p:spPr bwMode="auto">
            <a:xfrm>
              <a:off x="205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8" name="Oval 1439"/>
            <p:cNvSpPr>
              <a:spLocks noChangeArrowheads="1"/>
            </p:cNvSpPr>
            <p:nvPr/>
          </p:nvSpPr>
          <p:spPr bwMode="auto">
            <a:xfrm>
              <a:off x="432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9" name="Oval 1440"/>
            <p:cNvSpPr>
              <a:spLocks noChangeArrowheads="1"/>
            </p:cNvSpPr>
            <p:nvPr/>
          </p:nvSpPr>
          <p:spPr bwMode="auto">
            <a:xfrm>
              <a:off x="976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0" name="Oval 1441"/>
            <p:cNvSpPr>
              <a:spLocks noChangeArrowheads="1"/>
            </p:cNvSpPr>
            <p:nvPr/>
          </p:nvSpPr>
          <p:spPr bwMode="auto">
            <a:xfrm>
              <a:off x="3379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1" name="Oval 1442"/>
            <p:cNvSpPr>
              <a:spLocks noChangeArrowheads="1"/>
            </p:cNvSpPr>
            <p:nvPr/>
          </p:nvSpPr>
          <p:spPr bwMode="auto">
            <a:xfrm>
              <a:off x="435" y="8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2" name="Oval 1443"/>
            <p:cNvSpPr>
              <a:spLocks noChangeArrowheads="1"/>
            </p:cNvSpPr>
            <p:nvPr/>
          </p:nvSpPr>
          <p:spPr bwMode="auto">
            <a:xfrm>
              <a:off x="432" y="14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3" name="Oval 1444"/>
            <p:cNvSpPr>
              <a:spLocks noChangeArrowheads="1"/>
            </p:cNvSpPr>
            <p:nvPr/>
          </p:nvSpPr>
          <p:spPr bwMode="auto">
            <a:xfrm>
              <a:off x="2745" y="185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4" name="Oval 1445"/>
            <p:cNvSpPr>
              <a:spLocks noChangeArrowheads="1"/>
            </p:cNvSpPr>
            <p:nvPr/>
          </p:nvSpPr>
          <p:spPr bwMode="auto">
            <a:xfrm>
              <a:off x="3062" y="153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5" name="Oval 1446"/>
            <p:cNvSpPr>
              <a:spLocks noChangeArrowheads="1"/>
            </p:cNvSpPr>
            <p:nvPr/>
          </p:nvSpPr>
          <p:spPr bwMode="auto">
            <a:xfrm>
              <a:off x="424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6" name="Oval 1447"/>
            <p:cNvSpPr>
              <a:spLocks noChangeArrowheads="1"/>
            </p:cNvSpPr>
            <p:nvPr/>
          </p:nvSpPr>
          <p:spPr bwMode="auto">
            <a:xfrm>
              <a:off x="4469" y="13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7" name="Oval 1448"/>
            <p:cNvSpPr>
              <a:spLocks noChangeArrowheads="1"/>
            </p:cNvSpPr>
            <p:nvPr/>
          </p:nvSpPr>
          <p:spPr bwMode="auto">
            <a:xfrm>
              <a:off x="161" y="8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8" name="Oval 1449"/>
            <p:cNvSpPr>
              <a:spLocks noChangeArrowheads="1"/>
            </p:cNvSpPr>
            <p:nvPr/>
          </p:nvSpPr>
          <p:spPr bwMode="auto">
            <a:xfrm>
              <a:off x="4831" y="280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9" name="Oval 1450"/>
            <p:cNvSpPr>
              <a:spLocks noChangeArrowheads="1"/>
            </p:cNvSpPr>
            <p:nvPr/>
          </p:nvSpPr>
          <p:spPr bwMode="auto">
            <a:xfrm>
              <a:off x="250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0" name="Oval 1451"/>
            <p:cNvSpPr>
              <a:spLocks noChangeArrowheads="1"/>
            </p:cNvSpPr>
            <p:nvPr/>
          </p:nvSpPr>
          <p:spPr bwMode="auto">
            <a:xfrm>
              <a:off x="613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1" name="Oval 1452"/>
            <p:cNvSpPr>
              <a:spLocks noChangeArrowheads="1"/>
            </p:cNvSpPr>
            <p:nvPr/>
          </p:nvSpPr>
          <p:spPr bwMode="auto">
            <a:xfrm>
              <a:off x="3970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2" name="Oval 1453"/>
            <p:cNvSpPr>
              <a:spLocks noChangeArrowheads="1"/>
            </p:cNvSpPr>
            <p:nvPr/>
          </p:nvSpPr>
          <p:spPr bwMode="auto">
            <a:xfrm>
              <a:off x="3518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3" name="Oval 1454"/>
            <p:cNvSpPr>
              <a:spLocks noChangeArrowheads="1"/>
            </p:cNvSpPr>
            <p:nvPr/>
          </p:nvSpPr>
          <p:spPr bwMode="auto">
            <a:xfrm>
              <a:off x="1974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4" name="Oval 1455"/>
            <p:cNvSpPr>
              <a:spLocks noChangeArrowheads="1"/>
            </p:cNvSpPr>
            <p:nvPr/>
          </p:nvSpPr>
          <p:spPr bwMode="auto">
            <a:xfrm>
              <a:off x="3654" y="216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5" name="Oval 1456"/>
            <p:cNvSpPr>
              <a:spLocks noChangeArrowheads="1"/>
            </p:cNvSpPr>
            <p:nvPr/>
          </p:nvSpPr>
          <p:spPr bwMode="auto">
            <a:xfrm>
              <a:off x="5602" y="4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6" name="Oval 1457"/>
            <p:cNvSpPr>
              <a:spLocks noChangeArrowheads="1"/>
            </p:cNvSpPr>
            <p:nvPr/>
          </p:nvSpPr>
          <p:spPr bwMode="auto">
            <a:xfrm>
              <a:off x="4922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7" name="Oval 1458"/>
            <p:cNvSpPr>
              <a:spLocks noChangeArrowheads="1"/>
            </p:cNvSpPr>
            <p:nvPr/>
          </p:nvSpPr>
          <p:spPr bwMode="auto">
            <a:xfrm>
              <a:off x="2790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8" name="Oval 1459"/>
            <p:cNvSpPr>
              <a:spLocks noChangeArrowheads="1"/>
            </p:cNvSpPr>
            <p:nvPr/>
          </p:nvSpPr>
          <p:spPr bwMode="auto">
            <a:xfrm>
              <a:off x="5739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9" name="Oval 1460"/>
            <p:cNvSpPr>
              <a:spLocks noChangeArrowheads="1"/>
            </p:cNvSpPr>
            <p:nvPr/>
          </p:nvSpPr>
          <p:spPr bwMode="auto">
            <a:xfrm>
              <a:off x="4877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0" name="Oval 1461"/>
            <p:cNvSpPr>
              <a:spLocks noChangeArrowheads="1"/>
            </p:cNvSpPr>
            <p:nvPr/>
          </p:nvSpPr>
          <p:spPr bwMode="auto">
            <a:xfrm>
              <a:off x="4196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1" name="Oval 1462"/>
            <p:cNvSpPr>
              <a:spLocks noChangeArrowheads="1"/>
            </p:cNvSpPr>
            <p:nvPr/>
          </p:nvSpPr>
          <p:spPr bwMode="auto">
            <a:xfrm>
              <a:off x="3833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2" name="Oval 1463"/>
            <p:cNvSpPr>
              <a:spLocks noChangeArrowheads="1"/>
            </p:cNvSpPr>
            <p:nvPr/>
          </p:nvSpPr>
          <p:spPr bwMode="auto">
            <a:xfrm>
              <a:off x="4242" y="198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3" name="Oval 1464"/>
            <p:cNvSpPr>
              <a:spLocks noChangeArrowheads="1"/>
            </p:cNvSpPr>
            <p:nvPr/>
          </p:nvSpPr>
          <p:spPr bwMode="auto">
            <a:xfrm>
              <a:off x="274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4" name="Oval 1465"/>
            <p:cNvSpPr>
              <a:spLocks noChangeArrowheads="1"/>
            </p:cNvSpPr>
            <p:nvPr/>
          </p:nvSpPr>
          <p:spPr bwMode="auto">
            <a:xfrm>
              <a:off x="1792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5" name="Oval 1466"/>
            <p:cNvSpPr>
              <a:spLocks noChangeArrowheads="1"/>
            </p:cNvSpPr>
            <p:nvPr/>
          </p:nvSpPr>
          <p:spPr bwMode="auto">
            <a:xfrm>
              <a:off x="3788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6" name="Oval 1467"/>
            <p:cNvSpPr>
              <a:spLocks noChangeArrowheads="1"/>
            </p:cNvSpPr>
            <p:nvPr/>
          </p:nvSpPr>
          <p:spPr bwMode="auto">
            <a:xfrm>
              <a:off x="4830" y="256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7" name="Oval 1468"/>
            <p:cNvSpPr>
              <a:spLocks noChangeArrowheads="1"/>
            </p:cNvSpPr>
            <p:nvPr/>
          </p:nvSpPr>
          <p:spPr bwMode="auto">
            <a:xfrm>
              <a:off x="5648" y="29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8" name="Oval 1469"/>
            <p:cNvSpPr>
              <a:spLocks noChangeArrowheads="1"/>
            </p:cNvSpPr>
            <p:nvPr/>
          </p:nvSpPr>
          <p:spPr bwMode="auto">
            <a:xfrm>
              <a:off x="3153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9" name="Oval 1470"/>
            <p:cNvSpPr>
              <a:spLocks noChangeArrowheads="1"/>
            </p:cNvSpPr>
            <p:nvPr/>
          </p:nvSpPr>
          <p:spPr bwMode="auto">
            <a:xfrm>
              <a:off x="3062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0" name="Oval 1471"/>
            <p:cNvSpPr>
              <a:spLocks noChangeArrowheads="1"/>
            </p:cNvSpPr>
            <p:nvPr/>
          </p:nvSpPr>
          <p:spPr bwMode="auto">
            <a:xfrm>
              <a:off x="3108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1" name="Oval 1472"/>
            <p:cNvSpPr>
              <a:spLocks noChangeArrowheads="1"/>
            </p:cNvSpPr>
            <p:nvPr/>
          </p:nvSpPr>
          <p:spPr bwMode="auto">
            <a:xfrm>
              <a:off x="4695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2" name="Oval 1473"/>
            <p:cNvSpPr>
              <a:spLocks noChangeArrowheads="1"/>
            </p:cNvSpPr>
            <p:nvPr/>
          </p:nvSpPr>
          <p:spPr bwMode="auto">
            <a:xfrm>
              <a:off x="4741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3" name="Oval 1474"/>
            <p:cNvSpPr>
              <a:spLocks noChangeArrowheads="1"/>
            </p:cNvSpPr>
            <p:nvPr/>
          </p:nvSpPr>
          <p:spPr bwMode="auto">
            <a:xfrm>
              <a:off x="5240" y="3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4" name="Oval 1475"/>
            <p:cNvSpPr>
              <a:spLocks noChangeArrowheads="1"/>
            </p:cNvSpPr>
            <p:nvPr/>
          </p:nvSpPr>
          <p:spPr bwMode="auto">
            <a:xfrm>
              <a:off x="4650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5" name="Oval 1476"/>
            <p:cNvSpPr>
              <a:spLocks noChangeArrowheads="1"/>
            </p:cNvSpPr>
            <p:nvPr/>
          </p:nvSpPr>
          <p:spPr bwMode="auto">
            <a:xfrm>
              <a:off x="5557" y="26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6" name="Oval 1477"/>
            <p:cNvSpPr>
              <a:spLocks noChangeArrowheads="1"/>
            </p:cNvSpPr>
            <p:nvPr/>
          </p:nvSpPr>
          <p:spPr bwMode="auto">
            <a:xfrm>
              <a:off x="4242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7" name="Oval 1478"/>
            <p:cNvSpPr>
              <a:spLocks noChangeArrowheads="1"/>
            </p:cNvSpPr>
            <p:nvPr/>
          </p:nvSpPr>
          <p:spPr bwMode="auto">
            <a:xfrm>
              <a:off x="4831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8" name="Oval 1479"/>
            <p:cNvSpPr>
              <a:spLocks noChangeArrowheads="1"/>
            </p:cNvSpPr>
            <p:nvPr/>
          </p:nvSpPr>
          <p:spPr bwMode="auto">
            <a:xfrm>
              <a:off x="1067" y="3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9" name="Oval 1480"/>
            <p:cNvSpPr>
              <a:spLocks noChangeArrowheads="1"/>
            </p:cNvSpPr>
            <p:nvPr/>
          </p:nvSpPr>
          <p:spPr bwMode="auto">
            <a:xfrm>
              <a:off x="5285" y="22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0" name="Oval 1481"/>
            <p:cNvSpPr>
              <a:spLocks noChangeArrowheads="1"/>
            </p:cNvSpPr>
            <p:nvPr/>
          </p:nvSpPr>
          <p:spPr bwMode="auto">
            <a:xfrm>
              <a:off x="5013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1" name="Oval 1482"/>
            <p:cNvSpPr>
              <a:spLocks noChangeArrowheads="1"/>
            </p:cNvSpPr>
            <p:nvPr/>
          </p:nvSpPr>
          <p:spPr bwMode="auto">
            <a:xfrm>
              <a:off x="5331" y="185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2" name="Oval 1483"/>
            <p:cNvSpPr>
              <a:spLocks noChangeArrowheads="1"/>
            </p:cNvSpPr>
            <p:nvPr/>
          </p:nvSpPr>
          <p:spPr bwMode="auto">
            <a:xfrm>
              <a:off x="884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3" name="Oval 1484"/>
            <p:cNvSpPr>
              <a:spLocks noChangeArrowheads="1"/>
            </p:cNvSpPr>
            <p:nvPr/>
          </p:nvSpPr>
          <p:spPr bwMode="auto">
            <a:xfrm>
              <a:off x="5376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4" name="Oval 1485"/>
            <p:cNvSpPr>
              <a:spLocks noChangeArrowheads="1"/>
            </p:cNvSpPr>
            <p:nvPr/>
          </p:nvSpPr>
          <p:spPr bwMode="auto">
            <a:xfrm>
              <a:off x="4967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5" name="Oval 1486"/>
            <p:cNvSpPr>
              <a:spLocks noChangeArrowheads="1"/>
            </p:cNvSpPr>
            <p:nvPr/>
          </p:nvSpPr>
          <p:spPr bwMode="auto">
            <a:xfrm>
              <a:off x="1293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6" name="Oval 1487"/>
            <p:cNvSpPr>
              <a:spLocks noChangeArrowheads="1"/>
            </p:cNvSpPr>
            <p:nvPr/>
          </p:nvSpPr>
          <p:spPr bwMode="auto">
            <a:xfrm>
              <a:off x="2246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7" name="Oval 1488"/>
            <p:cNvSpPr>
              <a:spLocks noChangeArrowheads="1"/>
            </p:cNvSpPr>
            <p:nvPr/>
          </p:nvSpPr>
          <p:spPr bwMode="auto">
            <a:xfrm>
              <a:off x="4423" y="37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8" name="Oval 1489"/>
            <p:cNvSpPr>
              <a:spLocks noChangeArrowheads="1"/>
            </p:cNvSpPr>
            <p:nvPr/>
          </p:nvSpPr>
          <p:spPr bwMode="auto">
            <a:xfrm>
              <a:off x="4786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9" name="Oval 1490"/>
            <p:cNvSpPr>
              <a:spLocks noChangeArrowheads="1"/>
            </p:cNvSpPr>
            <p:nvPr/>
          </p:nvSpPr>
          <p:spPr bwMode="auto">
            <a:xfrm>
              <a:off x="3834" y="2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0" name="Oval 1491"/>
            <p:cNvSpPr>
              <a:spLocks noChangeArrowheads="1"/>
            </p:cNvSpPr>
            <p:nvPr/>
          </p:nvSpPr>
          <p:spPr bwMode="auto">
            <a:xfrm>
              <a:off x="2155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1" name="Oval 1492"/>
            <p:cNvSpPr>
              <a:spLocks noChangeArrowheads="1"/>
            </p:cNvSpPr>
            <p:nvPr/>
          </p:nvSpPr>
          <p:spPr bwMode="auto">
            <a:xfrm>
              <a:off x="2427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2" name="Oval 1493"/>
            <p:cNvSpPr>
              <a:spLocks noChangeArrowheads="1"/>
            </p:cNvSpPr>
            <p:nvPr/>
          </p:nvSpPr>
          <p:spPr bwMode="auto">
            <a:xfrm>
              <a:off x="5240" y="3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3" name="Oval 1494"/>
            <p:cNvSpPr>
              <a:spLocks noChangeArrowheads="1"/>
            </p:cNvSpPr>
            <p:nvPr/>
          </p:nvSpPr>
          <p:spPr bwMode="auto">
            <a:xfrm>
              <a:off x="192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4" name="Oval 1495"/>
            <p:cNvSpPr>
              <a:spLocks noChangeArrowheads="1"/>
            </p:cNvSpPr>
            <p:nvPr/>
          </p:nvSpPr>
          <p:spPr bwMode="auto">
            <a:xfrm>
              <a:off x="4108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5" name="Oval 1496"/>
            <p:cNvSpPr>
              <a:spLocks noChangeArrowheads="1"/>
            </p:cNvSpPr>
            <p:nvPr/>
          </p:nvSpPr>
          <p:spPr bwMode="auto">
            <a:xfrm>
              <a:off x="4333" y="184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6" name="Oval 1497"/>
            <p:cNvSpPr>
              <a:spLocks noChangeArrowheads="1"/>
            </p:cNvSpPr>
            <p:nvPr/>
          </p:nvSpPr>
          <p:spPr bwMode="auto">
            <a:xfrm>
              <a:off x="4785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7" name="Oval 1498"/>
            <p:cNvSpPr>
              <a:spLocks noChangeArrowheads="1"/>
            </p:cNvSpPr>
            <p:nvPr/>
          </p:nvSpPr>
          <p:spPr bwMode="auto">
            <a:xfrm>
              <a:off x="3697" y="366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8" name="Oval 1499"/>
            <p:cNvSpPr>
              <a:spLocks noChangeArrowheads="1"/>
            </p:cNvSpPr>
            <p:nvPr/>
          </p:nvSpPr>
          <p:spPr bwMode="auto">
            <a:xfrm>
              <a:off x="1566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9" name="Oval 1500"/>
            <p:cNvSpPr>
              <a:spLocks noChangeArrowheads="1"/>
            </p:cNvSpPr>
            <p:nvPr/>
          </p:nvSpPr>
          <p:spPr bwMode="auto">
            <a:xfrm>
              <a:off x="1565" y="18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0" name="Oval 1501"/>
            <p:cNvSpPr>
              <a:spLocks noChangeArrowheads="1"/>
            </p:cNvSpPr>
            <p:nvPr/>
          </p:nvSpPr>
          <p:spPr bwMode="auto">
            <a:xfrm>
              <a:off x="477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1" name="Oval 1502"/>
            <p:cNvSpPr>
              <a:spLocks noChangeArrowheads="1"/>
            </p:cNvSpPr>
            <p:nvPr/>
          </p:nvSpPr>
          <p:spPr bwMode="auto">
            <a:xfrm>
              <a:off x="369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2" name="Oval 1503"/>
            <p:cNvSpPr>
              <a:spLocks noChangeArrowheads="1"/>
            </p:cNvSpPr>
            <p:nvPr/>
          </p:nvSpPr>
          <p:spPr bwMode="auto">
            <a:xfrm>
              <a:off x="1157" y="1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3" name="Oval 1504"/>
            <p:cNvSpPr>
              <a:spLocks noChangeArrowheads="1"/>
            </p:cNvSpPr>
            <p:nvPr/>
          </p:nvSpPr>
          <p:spPr bwMode="auto">
            <a:xfrm>
              <a:off x="1429" y="76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4" name="Oval 1505"/>
            <p:cNvSpPr>
              <a:spLocks noChangeArrowheads="1"/>
            </p:cNvSpPr>
            <p:nvPr/>
          </p:nvSpPr>
          <p:spPr bwMode="auto">
            <a:xfrm>
              <a:off x="1520" y="10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5" name="Oval 1506"/>
            <p:cNvSpPr>
              <a:spLocks noChangeArrowheads="1"/>
            </p:cNvSpPr>
            <p:nvPr/>
          </p:nvSpPr>
          <p:spPr bwMode="auto">
            <a:xfrm>
              <a:off x="1475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6" name="Oval 1507"/>
            <p:cNvSpPr>
              <a:spLocks noChangeArrowheads="1"/>
            </p:cNvSpPr>
            <p:nvPr/>
          </p:nvSpPr>
          <p:spPr bwMode="auto">
            <a:xfrm>
              <a:off x="2291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7" name="Oval 1508"/>
            <p:cNvSpPr>
              <a:spLocks noChangeArrowheads="1"/>
            </p:cNvSpPr>
            <p:nvPr/>
          </p:nvSpPr>
          <p:spPr bwMode="auto">
            <a:xfrm>
              <a:off x="1747" y="17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8" name="Oval 1509"/>
            <p:cNvSpPr>
              <a:spLocks noChangeArrowheads="1"/>
            </p:cNvSpPr>
            <p:nvPr/>
          </p:nvSpPr>
          <p:spPr bwMode="auto">
            <a:xfrm>
              <a:off x="1248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9" name="Oval 1510"/>
            <p:cNvSpPr>
              <a:spLocks noChangeArrowheads="1"/>
            </p:cNvSpPr>
            <p:nvPr/>
          </p:nvSpPr>
          <p:spPr bwMode="auto">
            <a:xfrm>
              <a:off x="1836" y="13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0" name="Oval 1511"/>
            <p:cNvSpPr>
              <a:spLocks noChangeArrowheads="1"/>
            </p:cNvSpPr>
            <p:nvPr/>
          </p:nvSpPr>
          <p:spPr bwMode="auto">
            <a:xfrm>
              <a:off x="1882" y="1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1" name="Oval 1512"/>
            <p:cNvSpPr>
              <a:spLocks noChangeArrowheads="1"/>
            </p:cNvSpPr>
            <p:nvPr/>
          </p:nvSpPr>
          <p:spPr bwMode="auto">
            <a:xfrm>
              <a:off x="1883" y="10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2" name="Oval 1513"/>
            <p:cNvSpPr>
              <a:spLocks noChangeArrowheads="1"/>
            </p:cNvSpPr>
            <p:nvPr/>
          </p:nvSpPr>
          <p:spPr bwMode="auto">
            <a:xfrm>
              <a:off x="3879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3" name="Oval 1514"/>
            <p:cNvSpPr>
              <a:spLocks noChangeArrowheads="1"/>
            </p:cNvSpPr>
            <p:nvPr/>
          </p:nvSpPr>
          <p:spPr bwMode="auto">
            <a:xfrm>
              <a:off x="4061" y="94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4" name="Oval 1515"/>
            <p:cNvSpPr>
              <a:spLocks noChangeArrowheads="1"/>
            </p:cNvSpPr>
            <p:nvPr/>
          </p:nvSpPr>
          <p:spPr bwMode="auto">
            <a:xfrm>
              <a:off x="2472" y="16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5" name="Oval 1516"/>
            <p:cNvSpPr>
              <a:spLocks noChangeArrowheads="1"/>
            </p:cNvSpPr>
            <p:nvPr/>
          </p:nvSpPr>
          <p:spPr bwMode="auto">
            <a:xfrm>
              <a:off x="658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6" name="Oval 1517"/>
            <p:cNvSpPr>
              <a:spLocks noChangeArrowheads="1"/>
            </p:cNvSpPr>
            <p:nvPr/>
          </p:nvSpPr>
          <p:spPr bwMode="auto">
            <a:xfrm>
              <a:off x="2427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7" name="Oval 1518"/>
            <p:cNvSpPr>
              <a:spLocks noChangeArrowheads="1"/>
            </p:cNvSpPr>
            <p:nvPr/>
          </p:nvSpPr>
          <p:spPr bwMode="auto">
            <a:xfrm>
              <a:off x="1021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8" name="Oval 1519"/>
            <p:cNvSpPr>
              <a:spLocks noChangeArrowheads="1"/>
            </p:cNvSpPr>
            <p:nvPr/>
          </p:nvSpPr>
          <p:spPr bwMode="auto">
            <a:xfrm>
              <a:off x="3289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9" name="Oval 1520"/>
            <p:cNvSpPr>
              <a:spLocks noChangeArrowheads="1"/>
            </p:cNvSpPr>
            <p:nvPr/>
          </p:nvSpPr>
          <p:spPr bwMode="auto">
            <a:xfrm>
              <a:off x="3878" y="1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0" name="Oval 1521"/>
            <p:cNvSpPr>
              <a:spLocks noChangeArrowheads="1"/>
            </p:cNvSpPr>
            <p:nvPr/>
          </p:nvSpPr>
          <p:spPr bwMode="auto">
            <a:xfrm>
              <a:off x="2425" y="43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1" name="Oval 1522"/>
            <p:cNvSpPr>
              <a:spLocks noChangeArrowheads="1"/>
            </p:cNvSpPr>
            <p:nvPr/>
          </p:nvSpPr>
          <p:spPr bwMode="auto">
            <a:xfrm>
              <a:off x="5376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2" name="Oval 1523"/>
            <p:cNvSpPr>
              <a:spLocks noChangeArrowheads="1"/>
            </p:cNvSpPr>
            <p:nvPr/>
          </p:nvSpPr>
          <p:spPr bwMode="auto">
            <a:xfrm>
              <a:off x="4105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3" name="Oval 1524"/>
            <p:cNvSpPr>
              <a:spLocks noChangeArrowheads="1"/>
            </p:cNvSpPr>
            <p:nvPr/>
          </p:nvSpPr>
          <p:spPr bwMode="auto">
            <a:xfrm>
              <a:off x="5693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4" name="Oval 1525"/>
            <p:cNvSpPr>
              <a:spLocks noChangeArrowheads="1"/>
            </p:cNvSpPr>
            <p:nvPr/>
          </p:nvSpPr>
          <p:spPr bwMode="auto">
            <a:xfrm>
              <a:off x="5512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5" name="Oval 1526"/>
            <p:cNvSpPr>
              <a:spLocks noChangeArrowheads="1"/>
            </p:cNvSpPr>
            <p:nvPr/>
          </p:nvSpPr>
          <p:spPr bwMode="auto">
            <a:xfrm>
              <a:off x="2381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6" name="Oval 1527"/>
            <p:cNvSpPr>
              <a:spLocks noChangeArrowheads="1"/>
            </p:cNvSpPr>
            <p:nvPr/>
          </p:nvSpPr>
          <p:spPr bwMode="auto">
            <a:xfrm>
              <a:off x="5013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7" name="Oval 1528"/>
            <p:cNvSpPr>
              <a:spLocks noChangeArrowheads="1"/>
            </p:cNvSpPr>
            <p:nvPr/>
          </p:nvSpPr>
          <p:spPr bwMode="auto">
            <a:xfrm>
              <a:off x="265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8" name="Oval 1529"/>
            <p:cNvSpPr>
              <a:spLocks noChangeArrowheads="1"/>
            </p:cNvSpPr>
            <p:nvPr/>
          </p:nvSpPr>
          <p:spPr bwMode="auto">
            <a:xfrm>
              <a:off x="1792" y="23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9" name="Oval 1530"/>
            <p:cNvSpPr>
              <a:spLocks noChangeArrowheads="1"/>
            </p:cNvSpPr>
            <p:nvPr/>
          </p:nvSpPr>
          <p:spPr bwMode="auto">
            <a:xfrm>
              <a:off x="2428" y="103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0" name="Oval 1531"/>
            <p:cNvSpPr>
              <a:spLocks noChangeArrowheads="1"/>
            </p:cNvSpPr>
            <p:nvPr/>
          </p:nvSpPr>
          <p:spPr bwMode="auto">
            <a:xfrm>
              <a:off x="1746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1" name="Oval 1532"/>
            <p:cNvSpPr>
              <a:spLocks noChangeArrowheads="1"/>
            </p:cNvSpPr>
            <p:nvPr/>
          </p:nvSpPr>
          <p:spPr bwMode="auto">
            <a:xfrm>
              <a:off x="2110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2" name="Oval 1533"/>
            <p:cNvSpPr>
              <a:spLocks noChangeArrowheads="1"/>
            </p:cNvSpPr>
            <p:nvPr/>
          </p:nvSpPr>
          <p:spPr bwMode="auto">
            <a:xfrm>
              <a:off x="1475" y="3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3" name="Oval 1534"/>
            <p:cNvSpPr>
              <a:spLocks noChangeArrowheads="1"/>
            </p:cNvSpPr>
            <p:nvPr/>
          </p:nvSpPr>
          <p:spPr bwMode="auto">
            <a:xfrm>
              <a:off x="2109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4" name="Oval 1535"/>
            <p:cNvSpPr>
              <a:spLocks noChangeArrowheads="1"/>
            </p:cNvSpPr>
            <p:nvPr/>
          </p:nvSpPr>
          <p:spPr bwMode="auto">
            <a:xfrm>
              <a:off x="1566" y="3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5" name="Oval 1536"/>
            <p:cNvSpPr>
              <a:spLocks noChangeArrowheads="1"/>
            </p:cNvSpPr>
            <p:nvPr/>
          </p:nvSpPr>
          <p:spPr bwMode="auto">
            <a:xfrm>
              <a:off x="310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6" name="Oval 1537"/>
            <p:cNvSpPr>
              <a:spLocks noChangeArrowheads="1"/>
            </p:cNvSpPr>
            <p:nvPr/>
          </p:nvSpPr>
          <p:spPr bwMode="auto">
            <a:xfrm>
              <a:off x="1475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7" name="Oval 1538"/>
            <p:cNvSpPr>
              <a:spLocks noChangeArrowheads="1"/>
            </p:cNvSpPr>
            <p:nvPr/>
          </p:nvSpPr>
          <p:spPr bwMode="auto">
            <a:xfrm>
              <a:off x="1112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8" name="Oval 1539"/>
            <p:cNvSpPr>
              <a:spLocks noChangeArrowheads="1"/>
            </p:cNvSpPr>
            <p:nvPr/>
          </p:nvSpPr>
          <p:spPr bwMode="auto">
            <a:xfrm>
              <a:off x="1746" y="10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9" name="Oval 1540"/>
            <p:cNvSpPr>
              <a:spLocks noChangeArrowheads="1"/>
            </p:cNvSpPr>
            <p:nvPr/>
          </p:nvSpPr>
          <p:spPr bwMode="auto">
            <a:xfrm>
              <a:off x="3018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0" name="Oval 1541"/>
            <p:cNvSpPr>
              <a:spLocks noChangeArrowheads="1"/>
            </p:cNvSpPr>
            <p:nvPr/>
          </p:nvSpPr>
          <p:spPr bwMode="auto">
            <a:xfrm>
              <a:off x="3199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1" name="Oval 1542"/>
            <p:cNvSpPr>
              <a:spLocks noChangeArrowheads="1"/>
            </p:cNvSpPr>
            <p:nvPr/>
          </p:nvSpPr>
          <p:spPr bwMode="auto">
            <a:xfrm>
              <a:off x="1384" y="21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2" name="Oval 1543"/>
            <p:cNvSpPr>
              <a:spLocks noChangeArrowheads="1"/>
            </p:cNvSpPr>
            <p:nvPr/>
          </p:nvSpPr>
          <p:spPr bwMode="auto">
            <a:xfrm>
              <a:off x="3380" y="34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3" name="Oval 1544"/>
            <p:cNvSpPr>
              <a:spLocks noChangeArrowheads="1"/>
            </p:cNvSpPr>
            <p:nvPr/>
          </p:nvSpPr>
          <p:spPr bwMode="auto">
            <a:xfrm>
              <a:off x="2699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4" name="Oval 1545"/>
            <p:cNvSpPr>
              <a:spLocks noChangeArrowheads="1"/>
            </p:cNvSpPr>
            <p:nvPr/>
          </p:nvSpPr>
          <p:spPr bwMode="auto">
            <a:xfrm>
              <a:off x="2245" y="12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5" name="Oval 1546"/>
            <p:cNvSpPr>
              <a:spLocks noChangeArrowheads="1"/>
            </p:cNvSpPr>
            <p:nvPr/>
          </p:nvSpPr>
          <p:spPr bwMode="auto">
            <a:xfrm>
              <a:off x="2291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6" name="Oval 1547"/>
            <p:cNvSpPr>
              <a:spLocks noChangeArrowheads="1"/>
            </p:cNvSpPr>
            <p:nvPr/>
          </p:nvSpPr>
          <p:spPr bwMode="auto">
            <a:xfrm>
              <a:off x="401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7" name="Oval 1548"/>
            <p:cNvSpPr>
              <a:spLocks noChangeArrowheads="1"/>
            </p:cNvSpPr>
            <p:nvPr/>
          </p:nvSpPr>
          <p:spPr bwMode="auto">
            <a:xfrm>
              <a:off x="337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8" name="Oval 1549"/>
            <p:cNvSpPr>
              <a:spLocks noChangeArrowheads="1"/>
            </p:cNvSpPr>
            <p:nvPr/>
          </p:nvSpPr>
          <p:spPr bwMode="auto">
            <a:xfrm>
              <a:off x="3607" y="10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9" name="Oval 1550"/>
            <p:cNvSpPr>
              <a:spLocks noChangeArrowheads="1"/>
            </p:cNvSpPr>
            <p:nvPr/>
          </p:nvSpPr>
          <p:spPr bwMode="auto">
            <a:xfrm>
              <a:off x="3425" y="3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0" name="Oval 1551"/>
            <p:cNvSpPr>
              <a:spLocks noChangeArrowheads="1"/>
            </p:cNvSpPr>
            <p:nvPr/>
          </p:nvSpPr>
          <p:spPr bwMode="auto">
            <a:xfrm>
              <a:off x="3289" y="-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1" name="Oval 1552"/>
            <p:cNvSpPr>
              <a:spLocks noChangeArrowheads="1"/>
            </p:cNvSpPr>
            <p:nvPr/>
          </p:nvSpPr>
          <p:spPr bwMode="auto">
            <a:xfrm>
              <a:off x="3516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2" name="Oval 1553"/>
            <p:cNvSpPr>
              <a:spLocks noChangeArrowheads="1"/>
            </p:cNvSpPr>
            <p:nvPr/>
          </p:nvSpPr>
          <p:spPr bwMode="auto">
            <a:xfrm>
              <a:off x="4922" y="3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3" name="Oval 1554"/>
            <p:cNvSpPr>
              <a:spLocks noChangeArrowheads="1"/>
            </p:cNvSpPr>
            <p:nvPr/>
          </p:nvSpPr>
          <p:spPr bwMode="auto">
            <a:xfrm>
              <a:off x="3017" y="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4" name="Oval 1555"/>
            <p:cNvSpPr>
              <a:spLocks noChangeArrowheads="1"/>
            </p:cNvSpPr>
            <p:nvPr/>
          </p:nvSpPr>
          <p:spPr bwMode="auto">
            <a:xfrm>
              <a:off x="3970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5" name="Oval 1556"/>
            <p:cNvSpPr>
              <a:spLocks noChangeArrowheads="1"/>
            </p:cNvSpPr>
            <p:nvPr/>
          </p:nvSpPr>
          <p:spPr bwMode="auto">
            <a:xfrm>
              <a:off x="3606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6" name="Oval 1557"/>
            <p:cNvSpPr>
              <a:spLocks noChangeArrowheads="1"/>
            </p:cNvSpPr>
            <p:nvPr/>
          </p:nvSpPr>
          <p:spPr bwMode="auto">
            <a:xfrm>
              <a:off x="3198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7" name="Oval 1558"/>
            <p:cNvSpPr>
              <a:spLocks noChangeArrowheads="1"/>
            </p:cNvSpPr>
            <p:nvPr/>
          </p:nvSpPr>
          <p:spPr bwMode="auto">
            <a:xfrm>
              <a:off x="1928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8" name="Oval 1559"/>
            <p:cNvSpPr>
              <a:spLocks noChangeArrowheads="1"/>
            </p:cNvSpPr>
            <p:nvPr/>
          </p:nvSpPr>
          <p:spPr bwMode="auto">
            <a:xfrm>
              <a:off x="3425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9" name="Oval 1560"/>
            <p:cNvSpPr>
              <a:spLocks noChangeArrowheads="1"/>
            </p:cNvSpPr>
            <p:nvPr/>
          </p:nvSpPr>
          <p:spPr bwMode="auto">
            <a:xfrm>
              <a:off x="2110" y="176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0" name="Oval 1561"/>
            <p:cNvSpPr>
              <a:spLocks noChangeArrowheads="1"/>
            </p:cNvSpPr>
            <p:nvPr/>
          </p:nvSpPr>
          <p:spPr bwMode="auto">
            <a:xfrm>
              <a:off x="341" y="280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1" name="Oval 1562"/>
            <p:cNvSpPr>
              <a:spLocks noChangeArrowheads="1"/>
            </p:cNvSpPr>
            <p:nvPr/>
          </p:nvSpPr>
          <p:spPr bwMode="auto">
            <a:xfrm>
              <a:off x="4831" y="3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2" name="Oval 1563"/>
            <p:cNvSpPr>
              <a:spLocks noChangeArrowheads="1"/>
            </p:cNvSpPr>
            <p:nvPr/>
          </p:nvSpPr>
          <p:spPr bwMode="auto">
            <a:xfrm>
              <a:off x="4423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3" name="Oval 1564"/>
            <p:cNvSpPr>
              <a:spLocks noChangeArrowheads="1"/>
            </p:cNvSpPr>
            <p:nvPr/>
          </p:nvSpPr>
          <p:spPr bwMode="auto">
            <a:xfrm>
              <a:off x="5149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4" name="Oval 1565"/>
            <p:cNvSpPr>
              <a:spLocks noChangeArrowheads="1"/>
            </p:cNvSpPr>
            <p:nvPr/>
          </p:nvSpPr>
          <p:spPr bwMode="auto">
            <a:xfrm>
              <a:off x="3879" y="302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5" name="Oval 1566"/>
            <p:cNvSpPr>
              <a:spLocks noChangeArrowheads="1"/>
            </p:cNvSpPr>
            <p:nvPr/>
          </p:nvSpPr>
          <p:spPr bwMode="auto">
            <a:xfrm>
              <a:off x="976" y="24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6" name="Oval 1567"/>
            <p:cNvSpPr>
              <a:spLocks noChangeArrowheads="1"/>
            </p:cNvSpPr>
            <p:nvPr/>
          </p:nvSpPr>
          <p:spPr bwMode="auto">
            <a:xfrm>
              <a:off x="3335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7" name="Oval 1568"/>
            <p:cNvSpPr>
              <a:spLocks noChangeArrowheads="1"/>
            </p:cNvSpPr>
            <p:nvPr/>
          </p:nvSpPr>
          <p:spPr bwMode="auto">
            <a:xfrm>
              <a:off x="3607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8" name="Oval 1569"/>
            <p:cNvSpPr>
              <a:spLocks noChangeArrowheads="1"/>
            </p:cNvSpPr>
            <p:nvPr/>
          </p:nvSpPr>
          <p:spPr bwMode="auto">
            <a:xfrm>
              <a:off x="930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9" name="Oval 1570"/>
            <p:cNvSpPr>
              <a:spLocks noChangeArrowheads="1"/>
            </p:cNvSpPr>
            <p:nvPr/>
          </p:nvSpPr>
          <p:spPr bwMode="auto">
            <a:xfrm>
              <a:off x="2563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0" name="Oval 1571"/>
            <p:cNvSpPr>
              <a:spLocks noChangeArrowheads="1"/>
            </p:cNvSpPr>
            <p:nvPr/>
          </p:nvSpPr>
          <p:spPr bwMode="auto">
            <a:xfrm>
              <a:off x="1611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1" name="Oval 1572"/>
            <p:cNvSpPr>
              <a:spLocks noChangeArrowheads="1"/>
            </p:cNvSpPr>
            <p:nvPr/>
          </p:nvSpPr>
          <p:spPr bwMode="auto">
            <a:xfrm>
              <a:off x="4695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2" name="Oval 1573"/>
            <p:cNvSpPr>
              <a:spLocks noChangeArrowheads="1"/>
            </p:cNvSpPr>
            <p:nvPr/>
          </p:nvSpPr>
          <p:spPr bwMode="auto">
            <a:xfrm>
              <a:off x="1203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3" name="Oval 1574"/>
            <p:cNvSpPr>
              <a:spLocks noChangeArrowheads="1"/>
            </p:cNvSpPr>
            <p:nvPr/>
          </p:nvSpPr>
          <p:spPr bwMode="auto">
            <a:xfrm>
              <a:off x="2972" y="5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4" name="Oval 1575"/>
            <p:cNvSpPr>
              <a:spLocks noChangeArrowheads="1"/>
            </p:cNvSpPr>
            <p:nvPr/>
          </p:nvSpPr>
          <p:spPr bwMode="auto">
            <a:xfrm>
              <a:off x="4741" y="10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5" name="Oval 1576"/>
            <p:cNvSpPr>
              <a:spLocks noChangeArrowheads="1"/>
            </p:cNvSpPr>
            <p:nvPr/>
          </p:nvSpPr>
          <p:spPr bwMode="auto">
            <a:xfrm>
              <a:off x="1702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6" name="Oval 1577"/>
            <p:cNvSpPr>
              <a:spLocks noChangeArrowheads="1"/>
            </p:cNvSpPr>
            <p:nvPr/>
          </p:nvSpPr>
          <p:spPr bwMode="auto">
            <a:xfrm>
              <a:off x="3516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7" name="Oval 1578"/>
            <p:cNvSpPr>
              <a:spLocks noChangeArrowheads="1"/>
            </p:cNvSpPr>
            <p:nvPr/>
          </p:nvSpPr>
          <p:spPr bwMode="auto">
            <a:xfrm>
              <a:off x="1203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8" name="Oval 1579"/>
            <p:cNvSpPr>
              <a:spLocks noChangeArrowheads="1"/>
            </p:cNvSpPr>
            <p:nvPr/>
          </p:nvSpPr>
          <p:spPr bwMode="auto">
            <a:xfrm>
              <a:off x="1293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9" name="Oval 1580"/>
            <p:cNvSpPr>
              <a:spLocks noChangeArrowheads="1"/>
            </p:cNvSpPr>
            <p:nvPr/>
          </p:nvSpPr>
          <p:spPr bwMode="auto">
            <a:xfrm>
              <a:off x="1112" y="10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0" name="Oval 1581"/>
            <p:cNvSpPr>
              <a:spLocks noChangeArrowheads="1"/>
            </p:cNvSpPr>
            <p:nvPr/>
          </p:nvSpPr>
          <p:spPr bwMode="auto">
            <a:xfrm>
              <a:off x="341" y="22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1" name="Oval 1582"/>
            <p:cNvSpPr>
              <a:spLocks noChangeArrowheads="1"/>
            </p:cNvSpPr>
            <p:nvPr/>
          </p:nvSpPr>
          <p:spPr bwMode="auto">
            <a:xfrm>
              <a:off x="704" y="162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2" name="Oval 1583"/>
            <p:cNvSpPr>
              <a:spLocks noChangeArrowheads="1"/>
            </p:cNvSpPr>
            <p:nvPr/>
          </p:nvSpPr>
          <p:spPr bwMode="auto">
            <a:xfrm>
              <a:off x="386" y="21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3" name="Oval 1584"/>
            <p:cNvSpPr>
              <a:spLocks noChangeArrowheads="1"/>
            </p:cNvSpPr>
            <p:nvPr/>
          </p:nvSpPr>
          <p:spPr bwMode="auto">
            <a:xfrm>
              <a:off x="2928" y="8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4" name="Oval 1585"/>
            <p:cNvSpPr>
              <a:spLocks noChangeArrowheads="1"/>
            </p:cNvSpPr>
            <p:nvPr/>
          </p:nvSpPr>
          <p:spPr bwMode="auto">
            <a:xfrm>
              <a:off x="659" y="35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5" name="Oval 1586"/>
            <p:cNvSpPr>
              <a:spLocks noChangeArrowheads="1"/>
            </p:cNvSpPr>
            <p:nvPr/>
          </p:nvSpPr>
          <p:spPr bwMode="auto">
            <a:xfrm>
              <a:off x="976" y="14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6" name="Oval 1587"/>
            <p:cNvSpPr>
              <a:spLocks noChangeArrowheads="1"/>
            </p:cNvSpPr>
            <p:nvPr/>
          </p:nvSpPr>
          <p:spPr bwMode="auto">
            <a:xfrm>
              <a:off x="3337" y="10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7" name="Oval 1588"/>
            <p:cNvSpPr>
              <a:spLocks noChangeArrowheads="1"/>
            </p:cNvSpPr>
            <p:nvPr/>
          </p:nvSpPr>
          <p:spPr bwMode="auto">
            <a:xfrm>
              <a:off x="3336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8" name="Oval 1589"/>
            <p:cNvSpPr>
              <a:spLocks noChangeArrowheads="1"/>
            </p:cNvSpPr>
            <p:nvPr/>
          </p:nvSpPr>
          <p:spPr bwMode="auto">
            <a:xfrm>
              <a:off x="840" y="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59" name="Oval 1590"/>
            <p:cNvSpPr>
              <a:spLocks noChangeArrowheads="1"/>
            </p:cNvSpPr>
            <p:nvPr/>
          </p:nvSpPr>
          <p:spPr bwMode="auto">
            <a:xfrm>
              <a:off x="3246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0" name="Oval 1591"/>
            <p:cNvSpPr>
              <a:spLocks noChangeArrowheads="1"/>
            </p:cNvSpPr>
            <p:nvPr/>
          </p:nvSpPr>
          <p:spPr bwMode="auto">
            <a:xfrm>
              <a:off x="1292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1" name="Oval 1592"/>
            <p:cNvSpPr>
              <a:spLocks noChangeArrowheads="1"/>
            </p:cNvSpPr>
            <p:nvPr/>
          </p:nvSpPr>
          <p:spPr bwMode="auto">
            <a:xfrm>
              <a:off x="1293" y="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2" name="Oval 1593"/>
            <p:cNvSpPr>
              <a:spLocks noChangeArrowheads="1"/>
            </p:cNvSpPr>
            <p:nvPr/>
          </p:nvSpPr>
          <p:spPr bwMode="auto">
            <a:xfrm>
              <a:off x="1339" y="1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3" name="Oval 1594"/>
            <p:cNvSpPr>
              <a:spLocks noChangeArrowheads="1"/>
            </p:cNvSpPr>
            <p:nvPr/>
          </p:nvSpPr>
          <p:spPr bwMode="auto">
            <a:xfrm>
              <a:off x="3697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4" name="Oval 1595"/>
            <p:cNvSpPr>
              <a:spLocks noChangeArrowheads="1"/>
            </p:cNvSpPr>
            <p:nvPr/>
          </p:nvSpPr>
          <p:spPr bwMode="auto">
            <a:xfrm>
              <a:off x="840" y="-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5" name="Oval 1596"/>
            <p:cNvSpPr>
              <a:spLocks noChangeArrowheads="1"/>
            </p:cNvSpPr>
            <p:nvPr/>
          </p:nvSpPr>
          <p:spPr bwMode="auto">
            <a:xfrm>
              <a:off x="976" y="1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6" name="Oval 1597"/>
            <p:cNvSpPr>
              <a:spLocks noChangeArrowheads="1"/>
            </p:cNvSpPr>
            <p:nvPr/>
          </p:nvSpPr>
          <p:spPr bwMode="auto">
            <a:xfrm>
              <a:off x="1021" y="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7" name="Oval 1598"/>
            <p:cNvSpPr>
              <a:spLocks noChangeArrowheads="1"/>
            </p:cNvSpPr>
            <p:nvPr/>
          </p:nvSpPr>
          <p:spPr bwMode="auto">
            <a:xfrm>
              <a:off x="2836" y="3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8" name="Oval 1599"/>
            <p:cNvSpPr>
              <a:spLocks noChangeArrowheads="1"/>
            </p:cNvSpPr>
            <p:nvPr/>
          </p:nvSpPr>
          <p:spPr bwMode="auto">
            <a:xfrm>
              <a:off x="15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9" name="Oval 1600"/>
            <p:cNvSpPr>
              <a:spLocks noChangeArrowheads="1"/>
            </p:cNvSpPr>
            <p:nvPr/>
          </p:nvSpPr>
          <p:spPr bwMode="auto">
            <a:xfrm>
              <a:off x="1475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0" name="Oval 1601"/>
            <p:cNvSpPr>
              <a:spLocks noChangeArrowheads="1"/>
            </p:cNvSpPr>
            <p:nvPr/>
          </p:nvSpPr>
          <p:spPr bwMode="auto">
            <a:xfrm>
              <a:off x="3788" y="7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1" name="Oval 1602"/>
            <p:cNvSpPr>
              <a:spLocks noChangeArrowheads="1"/>
            </p:cNvSpPr>
            <p:nvPr/>
          </p:nvSpPr>
          <p:spPr bwMode="auto">
            <a:xfrm>
              <a:off x="794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2" name="Oval 1603"/>
            <p:cNvSpPr>
              <a:spLocks noChangeArrowheads="1"/>
            </p:cNvSpPr>
            <p:nvPr/>
          </p:nvSpPr>
          <p:spPr bwMode="auto">
            <a:xfrm>
              <a:off x="250" y="1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3" name="Oval 1604"/>
            <p:cNvSpPr>
              <a:spLocks noChangeArrowheads="1"/>
            </p:cNvSpPr>
            <p:nvPr/>
          </p:nvSpPr>
          <p:spPr bwMode="auto">
            <a:xfrm>
              <a:off x="1973" y="9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4" name="Oval 1605"/>
            <p:cNvSpPr>
              <a:spLocks noChangeArrowheads="1"/>
            </p:cNvSpPr>
            <p:nvPr/>
          </p:nvSpPr>
          <p:spPr bwMode="auto">
            <a:xfrm>
              <a:off x="2836" y="23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5" name="Oval 1606"/>
            <p:cNvSpPr>
              <a:spLocks noChangeArrowheads="1"/>
            </p:cNvSpPr>
            <p:nvPr/>
          </p:nvSpPr>
          <p:spPr bwMode="auto">
            <a:xfrm>
              <a:off x="4014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6" name="Oval 1607"/>
            <p:cNvSpPr>
              <a:spLocks noChangeArrowheads="1"/>
            </p:cNvSpPr>
            <p:nvPr/>
          </p:nvSpPr>
          <p:spPr bwMode="auto">
            <a:xfrm>
              <a:off x="1203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7" name="Oval 1608"/>
            <p:cNvSpPr>
              <a:spLocks noChangeArrowheads="1"/>
            </p:cNvSpPr>
            <p:nvPr/>
          </p:nvSpPr>
          <p:spPr bwMode="auto">
            <a:xfrm>
              <a:off x="1973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8" name="Oval 1609"/>
            <p:cNvSpPr>
              <a:spLocks noChangeArrowheads="1"/>
            </p:cNvSpPr>
            <p:nvPr/>
          </p:nvSpPr>
          <p:spPr bwMode="auto">
            <a:xfrm>
              <a:off x="124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9" name="Oval 1610"/>
            <p:cNvSpPr>
              <a:spLocks noChangeArrowheads="1"/>
            </p:cNvSpPr>
            <p:nvPr/>
          </p:nvSpPr>
          <p:spPr bwMode="auto">
            <a:xfrm>
              <a:off x="4741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0" name="Oval 1611"/>
            <p:cNvSpPr>
              <a:spLocks noChangeArrowheads="1"/>
            </p:cNvSpPr>
            <p:nvPr/>
          </p:nvSpPr>
          <p:spPr bwMode="auto">
            <a:xfrm>
              <a:off x="2563" y="6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1" name="Oval 1612"/>
            <p:cNvSpPr>
              <a:spLocks noChangeArrowheads="1"/>
            </p:cNvSpPr>
            <p:nvPr/>
          </p:nvSpPr>
          <p:spPr bwMode="auto">
            <a:xfrm>
              <a:off x="2609" y="19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2" name="Oval 1613"/>
            <p:cNvSpPr>
              <a:spLocks noChangeArrowheads="1"/>
            </p:cNvSpPr>
            <p:nvPr/>
          </p:nvSpPr>
          <p:spPr bwMode="auto">
            <a:xfrm>
              <a:off x="3198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3" name="Oval 1614"/>
            <p:cNvSpPr>
              <a:spLocks noChangeArrowheads="1"/>
            </p:cNvSpPr>
            <p:nvPr/>
          </p:nvSpPr>
          <p:spPr bwMode="auto">
            <a:xfrm>
              <a:off x="2201" y="9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4" name="Oval 1615"/>
            <p:cNvSpPr>
              <a:spLocks noChangeArrowheads="1"/>
            </p:cNvSpPr>
            <p:nvPr/>
          </p:nvSpPr>
          <p:spPr bwMode="auto">
            <a:xfrm>
              <a:off x="2609" y="8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5" name="Oval 1616"/>
            <p:cNvSpPr>
              <a:spLocks noChangeArrowheads="1"/>
            </p:cNvSpPr>
            <p:nvPr/>
          </p:nvSpPr>
          <p:spPr bwMode="auto">
            <a:xfrm>
              <a:off x="3561" y="30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6" name="Oval 1617"/>
            <p:cNvSpPr>
              <a:spLocks noChangeArrowheads="1"/>
            </p:cNvSpPr>
            <p:nvPr/>
          </p:nvSpPr>
          <p:spPr bwMode="auto">
            <a:xfrm>
              <a:off x="3652" y="4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7" name="Oval 1618"/>
            <p:cNvSpPr>
              <a:spLocks noChangeArrowheads="1"/>
            </p:cNvSpPr>
            <p:nvPr/>
          </p:nvSpPr>
          <p:spPr bwMode="auto">
            <a:xfrm>
              <a:off x="3743" y="18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8" name="Oval 1619"/>
            <p:cNvSpPr>
              <a:spLocks noChangeArrowheads="1"/>
            </p:cNvSpPr>
            <p:nvPr/>
          </p:nvSpPr>
          <p:spPr bwMode="auto">
            <a:xfrm>
              <a:off x="2839" y="117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9" name="Oval 1620"/>
            <p:cNvSpPr>
              <a:spLocks noChangeArrowheads="1"/>
            </p:cNvSpPr>
            <p:nvPr/>
          </p:nvSpPr>
          <p:spPr bwMode="auto">
            <a:xfrm>
              <a:off x="250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0" name="Oval 1621"/>
            <p:cNvSpPr>
              <a:spLocks noChangeArrowheads="1"/>
            </p:cNvSpPr>
            <p:nvPr/>
          </p:nvSpPr>
          <p:spPr bwMode="auto">
            <a:xfrm>
              <a:off x="1838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1" name="Oval 1622"/>
            <p:cNvSpPr>
              <a:spLocks noChangeArrowheads="1"/>
            </p:cNvSpPr>
            <p:nvPr/>
          </p:nvSpPr>
          <p:spPr bwMode="auto">
            <a:xfrm>
              <a:off x="20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2" name="Oval 1623"/>
            <p:cNvSpPr>
              <a:spLocks noChangeArrowheads="1"/>
            </p:cNvSpPr>
            <p:nvPr/>
          </p:nvSpPr>
          <p:spPr bwMode="auto">
            <a:xfrm>
              <a:off x="114" y="6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3" name="Oval 1624"/>
            <p:cNvSpPr>
              <a:spLocks noChangeArrowheads="1"/>
            </p:cNvSpPr>
            <p:nvPr/>
          </p:nvSpPr>
          <p:spPr bwMode="auto">
            <a:xfrm>
              <a:off x="2701" y="8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4" name="Oval 1625"/>
            <p:cNvSpPr>
              <a:spLocks noChangeArrowheads="1"/>
            </p:cNvSpPr>
            <p:nvPr/>
          </p:nvSpPr>
          <p:spPr bwMode="auto">
            <a:xfrm>
              <a:off x="386" y="2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5" name="Oval 1626"/>
            <p:cNvSpPr>
              <a:spLocks noChangeArrowheads="1"/>
            </p:cNvSpPr>
            <p:nvPr/>
          </p:nvSpPr>
          <p:spPr bwMode="auto">
            <a:xfrm>
              <a:off x="1838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6" name="Oval 1627"/>
            <p:cNvSpPr>
              <a:spLocks noChangeArrowheads="1"/>
            </p:cNvSpPr>
            <p:nvPr/>
          </p:nvSpPr>
          <p:spPr bwMode="auto">
            <a:xfrm>
              <a:off x="340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7" name="Oval 1628"/>
            <p:cNvSpPr>
              <a:spLocks noChangeArrowheads="1"/>
            </p:cNvSpPr>
            <p:nvPr/>
          </p:nvSpPr>
          <p:spPr bwMode="auto">
            <a:xfrm>
              <a:off x="522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8" name="Oval 1629"/>
            <p:cNvSpPr>
              <a:spLocks noChangeArrowheads="1"/>
            </p:cNvSpPr>
            <p:nvPr/>
          </p:nvSpPr>
          <p:spPr bwMode="auto">
            <a:xfrm>
              <a:off x="114" y="1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9" name="Oval 1630"/>
            <p:cNvSpPr>
              <a:spLocks noChangeArrowheads="1"/>
            </p:cNvSpPr>
            <p:nvPr/>
          </p:nvSpPr>
          <p:spPr bwMode="auto">
            <a:xfrm>
              <a:off x="68" y="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0" name="Oval 1631"/>
            <p:cNvSpPr>
              <a:spLocks noChangeArrowheads="1"/>
            </p:cNvSpPr>
            <p:nvPr/>
          </p:nvSpPr>
          <p:spPr bwMode="auto">
            <a:xfrm>
              <a:off x="1157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1" name="Oval 1632"/>
            <p:cNvSpPr>
              <a:spLocks noChangeArrowheads="1"/>
            </p:cNvSpPr>
            <p:nvPr/>
          </p:nvSpPr>
          <p:spPr bwMode="auto">
            <a:xfrm>
              <a:off x="1293" y="139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2" name="Oval 1633"/>
            <p:cNvSpPr>
              <a:spLocks noChangeArrowheads="1"/>
            </p:cNvSpPr>
            <p:nvPr/>
          </p:nvSpPr>
          <p:spPr bwMode="auto">
            <a:xfrm>
              <a:off x="2926" y="14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3" name="Oval 1634"/>
            <p:cNvSpPr>
              <a:spLocks noChangeArrowheads="1"/>
            </p:cNvSpPr>
            <p:nvPr/>
          </p:nvSpPr>
          <p:spPr bwMode="auto">
            <a:xfrm>
              <a:off x="3833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4" name="Oval 1635"/>
            <p:cNvSpPr>
              <a:spLocks noChangeArrowheads="1"/>
            </p:cNvSpPr>
            <p:nvPr/>
          </p:nvSpPr>
          <p:spPr bwMode="auto">
            <a:xfrm>
              <a:off x="2019" y="12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5" name="Oval 1636"/>
            <p:cNvSpPr>
              <a:spLocks noChangeArrowheads="1"/>
            </p:cNvSpPr>
            <p:nvPr/>
          </p:nvSpPr>
          <p:spPr bwMode="auto">
            <a:xfrm>
              <a:off x="5557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6" name="Oval 1637"/>
            <p:cNvSpPr>
              <a:spLocks noChangeArrowheads="1"/>
            </p:cNvSpPr>
            <p:nvPr/>
          </p:nvSpPr>
          <p:spPr bwMode="auto">
            <a:xfrm>
              <a:off x="5739" y="107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7" name="Oval 1638"/>
            <p:cNvSpPr>
              <a:spLocks noChangeArrowheads="1"/>
            </p:cNvSpPr>
            <p:nvPr/>
          </p:nvSpPr>
          <p:spPr bwMode="auto">
            <a:xfrm>
              <a:off x="3561" y="23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8" name="Oval 1639"/>
            <p:cNvSpPr>
              <a:spLocks noChangeArrowheads="1"/>
            </p:cNvSpPr>
            <p:nvPr/>
          </p:nvSpPr>
          <p:spPr bwMode="auto">
            <a:xfrm>
              <a:off x="3425" y="5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9" name="Oval 1640"/>
            <p:cNvSpPr>
              <a:spLocks noChangeArrowheads="1"/>
            </p:cNvSpPr>
            <p:nvPr/>
          </p:nvSpPr>
          <p:spPr bwMode="auto">
            <a:xfrm>
              <a:off x="1883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0" name="Oval 1641"/>
            <p:cNvSpPr>
              <a:spLocks noChangeArrowheads="1"/>
            </p:cNvSpPr>
            <p:nvPr/>
          </p:nvSpPr>
          <p:spPr bwMode="auto">
            <a:xfrm>
              <a:off x="2019" y="25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1" name="Oval 1642"/>
            <p:cNvSpPr>
              <a:spLocks noChangeArrowheads="1"/>
            </p:cNvSpPr>
            <p:nvPr/>
          </p:nvSpPr>
          <p:spPr bwMode="auto">
            <a:xfrm>
              <a:off x="5193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2" name="Oval 1643"/>
            <p:cNvSpPr>
              <a:spLocks noChangeArrowheads="1"/>
            </p:cNvSpPr>
            <p:nvPr/>
          </p:nvSpPr>
          <p:spPr bwMode="auto">
            <a:xfrm>
              <a:off x="3335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3" name="Oval 1644"/>
            <p:cNvSpPr>
              <a:spLocks noChangeArrowheads="1"/>
            </p:cNvSpPr>
            <p:nvPr/>
          </p:nvSpPr>
          <p:spPr bwMode="auto">
            <a:xfrm>
              <a:off x="2337" y="17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4" name="Oval 1645"/>
            <p:cNvSpPr>
              <a:spLocks noChangeArrowheads="1"/>
            </p:cNvSpPr>
            <p:nvPr/>
          </p:nvSpPr>
          <p:spPr bwMode="auto">
            <a:xfrm>
              <a:off x="5648" y="76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5" name="Oval 1646"/>
            <p:cNvSpPr>
              <a:spLocks noChangeArrowheads="1"/>
            </p:cNvSpPr>
            <p:nvPr/>
          </p:nvSpPr>
          <p:spPr bwMode="auto">
            <a:xfrm>
              <a:off x="3425" y="3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6" name="Oval 1647"/>
            <p:cNvSpPr>
              <a:spLocks noChangeArrowheads="1"/>
            </p:cNvSpPr>
            <p:nvPr/>
          </p:nvSpPr>
          <p:spPr bwMode="auto">
            <a:xfrm>
              <a:off x="5420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7" name="Oval 1648"/>
            <p:cNvSpPr>
              <a:spLocks noChangeArrowheads="1"/>
            </p:cNvSpPr>
            <p:nvPr/>
          </p:nvSpPr>
          <p:spPr bwMode="auto">
            <a:xfrm>
              <a:off x="5556" y="26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8" name="Oval 1649"/>
            <p:cNvSpPr>
              <a:spLocks noChangeArrowheads="1"/>
            </p:cNvSpPr>
            <p:nvPr/>
          </p:nvSpPr>
          <p:spPr bwMode="auto">
            <a:xfrm>
              <a:off x="519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9" name="Oval 1650"/>
            <p:cNvSpPr>
              <a:spLocks noChangeArrowheads="1"/>
            </p:cNvSpPr>
            <p:nvPr/>
          </p:nvSpPr>
          <p:spPr bwMode="auto">
            <a:xfrm>
              <a:off x="3425" y="3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0" name="Oval 1651"/>
            <p:cNvSpPr>
              <a:spLocks noChangeArrowheads="1"/>
            </p:cNvSpPr>
            <p:nvPr/>
          </p:nvSpPr>
          <p:spPr bwMode="auto">
            <a:xfrm>
              <a:off x="885" y="4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1" name="Oval 1652"/>
            <p:cNvSpPr>
              <a:spLocks noChangeArrowheads="1"/>
            </p:cNvSpPr>
            <p:nvPr/>
          </p:nvSpPr>
          <p:spPr bwMode="auto">
            <a:xfrm>
              <a:off x="4196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2" name="Oval 1653"/>
            <p:cNvSpPr>
              <a:spLocks noChangeArrowheads="1"/>
            </p:cNvSpPr>
            <p:nvPr/>
          </p:nvSpPr>
          <p:spPr bwMode="auto">
            <a:xfrm>
              <a:off x="5420" y="6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3" name="Oval 1654"/>
            <p:cNvSpPr>
              <a:spLocks noChangeArrowheads="1"/>
            </p:cNvSpPr>
            <p:nvPr/>
          </p:nvSpPr>
          <p:spPr bwMode="auto">
            <a:xfrm>
              <a:off x="5376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4" name="Oval 1655"/>
            <p:cNvSpPr>
              <a:spLocks noChangeArrowheads="1"/>
            </p:cNvSpPr>
            <p:nvPr/>
          </p:nvSpPr>
          <p:spPr bwMode="auto">
            <a:xfrm>
              <a:off x="295" y="37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5" name="Oval 1656"/>
            <p:cNvSpPr>
              <a:spLocks noChangeArrowheads="1"/>
            </p:cNvSpPr>
            <p:nvPr/>
          </p:nvSpPr>
          <p:spPr bwMode="auto">
            <a:xfrm>
              <a:off x="5465" y="1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6" name="Oval 1657"/>
            <p:cNvSpPr>
              <a:spLocks noChangeArrowheads="1"/>
            </p:cNvSpPr>
            <p:nvPr/>
          </p:nvSpPr>
          <p:spPr bwMode="auto">
            <a:xfrm>
              <a:off x="5692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7" name="Oval 1658"/>
            <p:cNvSpPr>
              <a:spLocks noChangeArrowheads="1"/>
            </p:cNvSpPr>
            <p:nvPr/>
          </p:nvSpPr>
          <p:spPr bwMode="auto">
            <a:xfrm>
              <a:off x="5104" y="71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8" name="Oval 1659"/>
            <p:cNvSpPr>
              <a:spLocks noChangeArrowheads="1"/>
            </p:cNvSpPr>
            <p:nvPr/>
          </p:nvSpPr>
          <p:spPr bwMode="auto">
            <a:xfrm>
              <a:off x="437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9" name="Oval 1660"/>
            <p:cNvSpPr>
              <a:spLocks noChangeArrowheads="1"/>
            </p:cNvSpPr>
            <p:nvPr/>
          </p:nvSpPr>
          <p:spPr bwMode="auto">
            <a:xfrm>
              <a:off x="5602" y="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0" name="Oval 1661"/>
            <p:cNvSpPr>
              <a:spLocks noChangeArrowheads="1"/>
            </p:cNvSpPr>
            <p:nvPr/>
          </p:nvSpPr>
          <p:spPr bwMode="auto">
            <a:xfrm>
              <a:off x="5691" y="4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1" name="Oval 1662"/>
            <p:cNvSpPr>
              <a:spLocks noChangeArrowheads="1"/>
            </p:cNvSpPr>
            <p:nvPr/>
          </p:nvSpPr>
          <p:spPr bwMode="auto">
            <a:xfrm>
              <a:off x="5737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2" name="Oval 1663"/>
            <p:cNvSpPr>
              <a:spLocks noChangeArrowheads="1"/>
            </p:cNvSpPr>
            <p:nvPr/>
          </p:nvSpPr>
          <p:spPr bwMode="auto">
            <a:xfrm>
              <a:off x="3108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3" name="Oval 1664"/>
            <p:cNvSpPr>
              <a:spLocks noChangeArrowheads="1"/>
            </p:cNvSpPr>
            <p:nvPr/>
          </p:nvSpPr>
          <p:spPr bwMode="auto">
            <a:xfrm>
              <a:off x="5013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4" name="Oval 1665"/>
            <p:cNvSpPr>
              <a:spLocks noChangeArrowheads="1"/>
            </p:cNvSpPr>
            <p:nvPr/>
          </p:nvSpPr>
          <p:spPr bwMode="auto">
            <a:xfrm>
              <a:off x="2653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5" name="Oval 1666"/>
            <p:cNvSpPr>
              <a:spLocks noChangeArrowheads="1"/>
            </p:cNvSpPr>
            <p:nvPr/>
          </p:nvSpPr>
          <p:spPr bwMode="auto">
            <a:xfrm>
              <a:off x="2427" y="9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6" name="Oval 1667"/>
            <p:cNvSpPr>
              <a:spLocks noChangeArrowheads="1"/>
            </p:cNvSpPr>
            <p:nvPr/>
          </p:nvSpPr>
          <p:spPr bwMode="auto">
            <a:xfrm>
              <a:off x="5374" y="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7" name="Oval 1668"/>
            <p:cNvSpPr>
              <a:spLocks noChangeArrowheads="1"/>
            </p:cNvSpPr>
            <p:nvPr/>
          </p:nvSpPr>
          <p:spPr bwMode="auto">
            <a:xfrm>
              <a:off x="4695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8" name="Oval 1669"/>
            <p:cNvSpPr>
              <a:spLocks noChangeArrowheads="1"/>
            </p:cNvSpPr>
            <p:nvPr/>
          </p:nvSpPr>
          <p:spPr bwMode="auto">
            <a:xfrm>
              <a:off x="3017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9" name="Oval 1670"/>
            <p:cNvSpPr>
              <a:spLocks noChangeArrowheads="1"/>
            </p:cNvSpPr>
            <p:nvPr/>
          </p:nvSpPr>
          <p:spPr bwMode="auto">
            <a:xfrm>
              <a:off x="3198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0" name="Oval 1671"/>
            <p:cNvSpPr>
              <a:spLocks noChangeArrowheads="1"/>
            </p:cNvSpPr>
            <p:nvPr/>
          </p:nvSpPr>
          <p:spPr bwMode="auto">
            <a:xfrm>
              <a:off x="5421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1" name="Oval 1672"/>
            <p:cNvSpPr>
              <a:spLocks noChangeArrowheads="1"/>
            </p:cNvSpPr>
            <p:nvPr/>
          </p:nvSpPr>
          <p:spPr bwMode="auto">
            <a:xfrm>
              <a:off x="5058" y="293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2" name="Oval 1673"/>
            <p:cNvSpPr>
              <a:spLocks noChangeArrowheads="1"/>
            </p:cNvSpPr>
            <p:nvPr/>
          </p:nvSpPr>
          <p:spPr bwMode="auto">
            <a:xfrm>
              <a:off x="5013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3" name="Oval 1674"/>
            <p:cNvSpPr>
              <a:spLocks noChangeArrowheads="1"/>
            </p:cNvSpPr>
            <p:nvPr/>
          </p:nvSpPr>
          <p:spPr bwMode="auto">
            <a:xfrm>
              <a:off x="2155" y="3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4" name="Oval 1675"/>
            <p:cNvSpPr>
              <a:spLocks noChangeArrowheads="1"/>
            </p:cNvSpPr>
            <p:nvPr/>
          </p:nvSpPr>
          <p:spPr bwMode="auto">
            <a:xfrm>
              <a:off x="4378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5" name="Oval 1676"/>
            <p:cNvSpPr>
              <a:spLocks noChangeArrowheads="1"/>
            </p:cNvSpPr>
            <p:nvPr/>
          </p:nvSpPr>
          <p:spPr bwMode="auto">
            <a:xfrm>
              <a:off x="4287" y="3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6" name="Oval 1677"/>
            <p:cNvSpPr>
              <a:spLocks noChangeArrowheads="1"/>
            </p:cNvSpPr>
            <p:nvPr/>
          </p:nvSpPr>
          <p:spPr bwMode="auto">
            <a:xfrm>
              <a:off x="2836" y="4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7" name="Oval 1678"/>
            <p:cNvSpPr>
              <a:spLocks noChangeArrowheads="1"/>
            </p:cNvSpPr>
            <p:nvPr/>
          </p:nvSpPr>
          <p:spPr bwMode="auto">
            <a:xfrm>
              <a:off x="5512" y="18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8" name="Oval 1679"/>
            <p:cNvSpPr>
              <a:spLocks noChangeArrowheads="1"/>
            </p:cNvSpPr>
            <p:nvPr/>
          </p:nvSpPr>
          <p:spPr bwMode="auto">
            <a:xfrm>
              <a:off x="2064" y="4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9" name="Oval 1680"/>
            <p:cNvSpPr>
              <a:spLocks noChangeArrowheads="1"/>
            </p:cNvSpPr>
            <p:nvPr/>
          </p:nvSpPr>
          <p:spPr bwMode="auto">
            <a:xfrm>
              <a:off x="1974" y="36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0" name="Oval 1681"/>
            <p:cNvSpPr>
              <a:spLocks noChangeArrowheads="1"/>
            </p:cNvSpPr>
            <p:nvPr/>
          </p:nvSpPr>
          <p:spPr bwMode="auto">
            <a:xfrm>
              <a:off x="4015" y="18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1" name="Oval 1682"/>
            <p:cNvSpPr>
              <a:spLocks noChangeArrowheads="1"/>
            </p:cNvSpPr>
            <p:nvPr/>
          </p:nvSpPr>
          <p:spPr bwMode="auto">
            <a:xfrm>
              <a:off x="2563" y="20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2" name="Oval 1683"/>
            <p:cNvSpPr>
              <a:spLocks noChangeArrowheads="1"/>
            </p:cNvSpPr>
            <p:nvPr/>
          </p:nvSpPr>
          <p:spPr bwMode="auto">
            <a:xfrm>
              <a:off x="4650" y="13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3" name="Oval 1684"/>
            <p:cNvSpPr>
              <a:spLocks noChangeArrowheads="1"/>
            </p:cNvSpPr>
            <p:nvPr/>
          </p:nvSpPr>
          <p:spPr bwMode="auto">
            <a:xfrm>
              <a:off x="4332" y="3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4" name="Oval 1685"/>
            <p:cNvSpPr>
              <a:spLocks noChangeArrowheads="1"/>
            </p:cNvSpPr>
            <p:nvPr/>
          </p:nvSpPr>
          <p:spPr bwMode="auto">
            <a:xfrm>
              <a:off x="5421" y="38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5" name="Oval 1686"/>
            <p:cNvSpPr>
              <a:spLocks noChangeArrowheads="1"/>
            </p:cNvSpPr>
            <p:nvPr/>
          </p:nvSpPr>
          <p:spPr bwMode="auto">
            <a:xfrm>
              <a:off x="1838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6" name="Oval 1687"/>
            <p:cNvSpPr>
              <a:spLocks noChangeArrowheads="1"/>
            </p:cNvSpPr>
            <p:nvPr/>
          </p:nvSpPr>
          <p:spPr bwMode="auto">
            <a:xfrm>
              <a:off x="2609" y="3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7" name="Oval 1688"/>
            <p:cNvSpPr>
              <a:spLocks noChangeArrowheads="1"/>
            </p:cNvSpPr>
            <p:nvPr/>
          </p:nvSpPr>
          <p:spPr bwMode="auto">
            <a:xfrm>
              <a:off x="4785" y="2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8" name="Oval 1689"/>
            <p:cNvSpPr>
              <a:spLocks noChangeArrowheads="1"/>
            </p:cNvSpPr>
            <p:nvPr/>
          </p:nvSpPr>
          <p:spPr bwMode="auto">
            <a:xfrm>
              <a:off x="4966" y="21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9" name="Oval 1690"/>
            <p:cNvSpPr>
              <a:spLocks noChangeArrowheads="1"/>
            </p:cNvSpPr>
            <p:nvPr/>
          </p:nvSpPr>
          <p:spPr bwMode="auto">
            <a:xfrm>
              <a:off x="2699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0" name="Oval 1691"/>
            <p:cNvSpPr>
              <a:spLocks noChangeArrowheads="1"/>
            </p:cNvSpPr>
            <p:nvPr/>
          </p:nvSpPr>
          <p:spPr bwMode="auto">
            <a:xfrm>
              <a:off x="5012" y="3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1" name="Oval 1692"/>
            <p:cNvSpPr>
              <a:spLocks noChangeArrowheads="1"/>
            </p:cNvSpPr>
            <p:nvPr/>
          </p:nvSpPr>
          <p:spPr bwMode="auto">
            <a:xfrm>
              <a:off x="4877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2" name="Oval 1693"/>
            <p:cNvSpPr>
              <a:spLocks noChangeArrowheads="1"/>
            </p:cNvSpPr>
            <p:nvPr/>
          </p:nvSpPr>
          <p:spPr bwMode="auto">
            <a:xfrm>
              <a:off x="4469" y="8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3" name="Oval 1694"/>
            <p:cNvSpPr>
              <a:spLocks noChangeArrowheads="1"/>
            </p:cNvSpPr>
            <p:nvPr/>
          </p:nvSpPr>
          <p:spPr bwMode="auto">
            <a:xfrm>
              <a:off x="4422" y="1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4" name="Oval 1695"/>
            <p:cNvSpPr>
              <a:spLocks noChangeArrowheads="1"/>
            </p:cNvSpPr>
            <p:nvPr/>
          </p:nvSpPr>
          <p:spPr bwMode="auto">
            <a:xfrm>
              <a:off x="658" y="4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5" name="Oval 1696"/>
            <p:cNvSpPr>
              <a:spLocks noChangeArrowheads="1"/>
            </p:cNvSpPr>
            <p:nvPr/>
          </p:nvSpPr>
          <p:spPr bwMode="auto">
            <a:xfrm>
              <a:off x="2926" y="4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6" name="Oval 1697"/>
            <p:cNvSpPr>
              <a:spLocks noChangeArrowheads="1"/>
            </p:cNvSpPr>
            <p:nvPr/>
          </p:nvSpPr>
          <p:spPr bwMode="auto">
            <a:xfrm>
              <a:off x="4967" y="8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7" name="Oval 1698"/>
            <p:cNvSpPr>
              <a:spLocks noChangeArrowheads="1"/>
            </p:cNvSpPr>
            <p:nvPr/>
          </p:nvSpPr>
          <p:spPr bwMode="auto">
            <a:xfrm>
              <a:off x="401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8" name="Oval 1699"/>
            <p:cNvSpPr>
              <a:spLocks noChangeArrowheads="1"/>
            </p:cNvSpPr>
            <p:nvPr/>
          </p:nvSpPr>
          <p:spPr bwMode="auto">
            <a:xfrm>
              <a:off x="5693" y="14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9" name="Oval 1700"/>
            <p:cNvSpPr>
              <a:spLocks noChangeArrowheads="1"/>
            </p:cNvSpPr>
            <p:nvPr/>
          </p:nvSpPr>
          <p:spPr bwMode="auto">
            <a:xfrm>
              <a:off x="4105" y="-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0" name="Oval 1701"/>
            <p:cNvSpPr>
              <a:spLocks noChangeArrowheads="1"/>
            </p:cNvSpPr>
            <p:nvPr/>
          </p:nvSpPr>
          <p:spPr bwMode="auto">
            <a:xfrm>
              <a:off x="4196" y="1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1" name="Oval 1702"/>
            <p:cNvSpPr>
              <a:spLocks noChangeArrowheads="1"/>
            </p:cNvSpPr>
            <p:nvPr/>
          </p:nvSpPr>
          <p:spPr bwMode="auto">
            <a:xfrm>
              <a:off x="4104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2" name="Oval 1703"/>
            <p:cNvSpPr>
              <a:spLocks noChangeArrowheads="1"/>
            </p:cNvSpPr>
            <p:nvPr/>
          </p:nvSpPr>
          <p:spPr bwMode="auto">
            <a:xfrm>
              <a:off x="3970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3" name="Oval 1704"/>
            <p:cNvSpPr>
              <a:spLocks noChangeArrowheads="1"/>
            </p:cNvSpPr>
            <p:nvPr/>
          </p:nvSpPr>
          <p:spPr bwMode="auto">
            <a:xfrm>
              <a:off x="930" y="3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4" name="Oval 1705"/>
            <p:cNvSpPr>
              <a:spLocks noChangeArrowheads="1"/>
            </p:cNvSpPr>
            <p:nvPr/>
          </p:nvSpPr>
          <p:spPr bwMode="auto">
            <a:xfrm>
              <a:off x="5148" y="1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5" name="Oval 1706"/>
            <p:cNvSpPr>
              <a:spLocks noChangeArrowheads="1"/>
            </p:cNvSpPr>
            <p:nvPr/>
          </p:nvSpPr>
          <p:spPr bwMode="auto">
            <a:xfrm>
              <a:off x="4558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6" name="Oval 1707"/>
            <p:cNvSpPr>
              <a:spLocks noChangeArrowheads="1"/>
            </p:cNvSpPr>
            <p:nvPr/>
          </p:nvSpPr>
          <p:spPr bwMode="auto">
            <a:xfrm>
              <a:off x="4605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7" name="Oval 1708"/>
            <p:cNvSpPr>
              <a:spLocks noChangeArrowheads="1"/>
            </p:cNvSpPr>
            <p:nvPr/>
          </p:nvSpPr>
          <p:spPr bwMode="auto">
            <a:xfrm>
              <a:off x="2745" y="1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8" name="Oval 1709"/>
            <p:cNvSpPr>
              <a:spLocks noChangeArrowheads="1"/>
            </p:cNvSpPr>
            <p:nvPr/>
          </p:nvSpPr>
          <p:spPr bwMode="auto">
            <a:xfrm>
              <a:off x="4242" y="7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9" name="Oval 1710"/>
            <p:cNvSpPr>
              <a:spLocks noChangeArrowheads="1"/>
            </p:cNvSpPr>
            <p:nvPr/>
          </p:nvSpPr>
          <p:spPr bwMode="auto">
            <a:xfrm>
              <a:off x="4514" y="25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0" name="Oval 1711"/>
            <p:cNvSpPr>
              <a:spLocks noChangeArrowheads="1"/>
            </p:cNvSpPr>
            <p:nvPr/>
          </p:nvSpPr>
          <p:spPr bwMode="auto">
            <a:xfrm>
              <a:off x="3923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1" name="Oval 1712"/>
            <p:cNvSpPr>
              <a:spLocks noChangeArrowheads="1"/>
            </p:cNvSpPr>
            <p:nvPr/>
          </p:nvSpPr>
          <p:spPr bwMode="auto">
            <a:xfrm>
              <a:off x="4192" y="3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2" name="Oval 1713"/>
            <p:cNvSpPr>
              <a:spLocks noChangeArrowheads="1"/>
            </p:cNvSpPr>
            <p:nvPr/>
          </p:nvSpPr>
          <p:spPr bwMode="auto">
            <a:xfrm>
              <a:off x="4649" y="-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3" name="Oval 1714"/>
            <p:cNvSpPr>
              <a:spLocks noChangeArrowheads="1"/>
            </p:cNvSpPr>
            <p:nvPr/>
          </p:nvSpPr>
          <p:spPr bwMode="auto">
            <a:xfrm>
              <a:off x="4243" y="1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4" name="Oval 1715"/>
            <p:cNvSpPr>
              <a:spLocks noChangeArrowheads="1"/>
            </p:cNvSpPr>
            <p:nvPr/>
          </p:nvSpPr>
          <p:spPr bwMode="auto">
            <a:xfrm>
              <a:off x="3743" y="33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5" name="Oval 1716"/>
            <p:cNvSpPr>
              <a:spLocks noChangeArrowheads="1"/>
            </p:cNvSpPr>
            <p:nvPr/>
          </p:nvSpPr>
          <p:spPr bwMode="auto">
            <a:xfrm>
              <a:off x="4014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6" name="Oval 1717"/>
            <p:cNvSpPr>
              <a:spLocks noChangeArrowheads="1"/>
            </p:cNvSpPr>
            <p:nvPr/>
          </p:nvSpPr>
          <p:spPr bwMode="auto">
            <a:xfrm>
              <a:off x="1747" y="5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7" name="Oval 1718"/>
            <p:cNvSpPr>
              <a:spLocks noChangeArrowheads="1"/>
            </p:cNvSpPr>
            <p:nvPr/>
          </p:nvSpPr>
          <p:spPr bwMode="auto">
            <a:xfrm>
              <a:off x="704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8" name="Oval 1719"/>
            <p:cNvSpPr>
              <a:spLocks noChangeArrowheads="1"/>
            </p:cNvSpPr>
            <p:nvPr/>
          </p:nvSpPr>
          <p:spPr bwMode="auto">
            <a:xfrm>
              <a:off x="2654" y="16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9" name="Oval 1720"/>
            <p:cNvSpPr>
              <a:spLocks noChangeArrowheads="1"/>
            </p:cNvSpPr>
            <p:nvPr/>
          </p:nvSpPr>
          <p:spPr bwMode="auto">
            <a:xfrm>
              <a:off x="3697" y="16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0" name="Oval 1721"/>
            <p:cNvSpPr>
              <a:spLocks noChangeArrowheads="1"/>
            </p:cNvSpPr>
            <p:nvPr/>
          </p:nvSpPr>
          <p:spPr bwMode="auto">
            <a:xfrm>
              <a:off x="378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1" name="Oval 1722"/>
            <p:cNvSpPr>
              <a:spLocks noChangeArrowheads="1"/>
            </p:cNvSpPr>
            <p:nvPr/>
          </p:nvSpPr>
          <p:spPr bwMode="auto">
            <a:xfrm>
              <a:off x="3741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2" name="Oval 1723"/>
            <p:cNvSpPr>
              <a:spLocks noChangeArrowheads="1"/>
            </p:cNvSpPr>
            <p:nvPr/>
          </p:nvSpPr>
          <p:spPr bwMode="auto">
            <a:xfrm>
              <a:off x="4557" y="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3" name="Oval 1724"/>
            <p:cNvSpPr>
              <a:spLocks noChangeArrowheads="1"/>
            </p:cNvSpPr>
            <p:nvPr/>
          </p:nvSpPr>
          <p:spPr bwMode="auto">
            <a:xfrm>
              <a:off x="794" y="7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4" name="Oval 1725"/>
            <p:cNvSpPr>
              <a:spLocks noChangeArrowheads="1"/>
            </p:cNvSpPr>
            <p:nvPr/>
          </p:nvSpPr>
          <p:spPr bwMode="auto">
            <a:xfrm>
              <a:off x="4332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5" name="Oval 1726"/>
            <p:cNvSpPr>
              <a:spLocks noChangeArrowheads="1"/>
            </p:cNvSpPr>
            <p:nvPr/>
          </p:nvSpPr>
          <p:spPr bwMode="auto">
            <a:xfrm>
              <a:off x="5240" y="15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6" name="Oval 1727"/>
            <p:cNvSpPr>
              <a:spLocks noChangeArrowheads="1"/>
            </p:cNvSpPr>
            <p:nvPr/>
          </p:nvSpPr>
          <p:spPr bwMode="auto">
            <a:xfrm>
              <a:off x="560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7" name="Oval 1728"/>
            <p:cNvSpPr>
              <a:spLocks noChangeArrowheads="1"/>
            </p:cNvSpPr>
            <p:nvPr/>
          </p:nvSpPr>
          <p:spPr bwMode="auto">
            <a:xfrm>
              <a:off x="2291" y="7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01" name="Group 1729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80974" name="Freeform 173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75" name="Oval 173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2" name="Group 1732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80972" name="Freeform 173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73" name="Oval 173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3" name="Group 1735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80970" name="Freeform 1736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71" name="Oval 1737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4" name="Group 1738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80968" name="Freeform 1739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69" name="Oval 1740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5" name="Group 1741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80966" name="Freeform 1742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67" name="Oval 1743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6" name="Group 1744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80964" name="Freeform 1745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965" name="Oval 1746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0907" name="Group 1747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80922" name="Oval 1748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3" name="Oval 1749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4" name="Oval 1750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5" name="Oval 1751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6" name="Oval 1752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7" name="Oval 1753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8" name="Oval 1754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9" name="Oval 1755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0" name="Oval 1756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1" name="Oval 1757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2" name="Oval 1758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3" name="Oval 1759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4" name="Oval 1760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5" name="Oval 1761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6" name="Oval 1762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7" name="Oval 1763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8" name="Oval 1764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9" name="Oval 1765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0" name="Oval 1766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1" name="Oval 1767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2" name="Oval 1768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3" name="Oval 1769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4" name="Oval 1770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5" name="Oval 1771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6" name="Oval 1772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7" name="Oval 1773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8" name="Oval 1774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49" name="Oval 1775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0" name="Oval 1776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1" name="Oval 1777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2" name="Oval 1778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3" name="Oval 1779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4" name="Oval 1780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5" name="Oval 1781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6" name="Oval 1782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7" name="Oval 1783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8" name="Oval 1784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9" name="Oval 1785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0" name="Oval 1786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1" name="Oval 1787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2" name="Oval 1788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3" name="Oval 1789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08" name="Rectangle 1790"/>
          <p:cNvSpPr>
            <a:spLocks noGrp="1" noChangeArrowheads="1"/>
          </p:cNvSpPr>
          <p:nvPr>
            <p:ph type="title"/>
          </p:nvPr>
        </p:nvSpPr>
        <p:spPr>
          <a:xfrm>
            <a:off x="3935414" y="53975"/>
            <a:ext cx="5400675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 sz="4000"/>
              <a:t>Hypertonické prostředí</a:t>
            </a:r>
          </a:p>
        </p:txBody>
      </p:sp>
      <p:sp>
        <p:nvSpPr>
          <p:cNvPr id="80909" name="Text Box 1791"/>
          <p:cNvSpPr txBox="1">
            <a:spLocks noChangeArrowheads="1"/>
          </p:cNvSpPr>
          <p:nvPr/>
        </p:nvSpPr>
        <p:spPr bwMode="auto">
          <a:xfrm>
            <a:off x="5249864" y="1447801"/>
            <a:ext cx="17113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&gt; 300 mmol/l</a:t>
            </a:r>
          </a:p>
        </p:txBody>
      </p:sp>
      <p:sp>
        <p:nvSpPr>
          <p:cNvPr id="80910" name="Text Box 1792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80911" name="Text Box 1793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80912" name="Group 1794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80920" name="Oval 1795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1" name="Oval 1796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13" name="Group 1797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80918" name="Oval 1798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9" name="Oval 1799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14" name="Group 1800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80916" name="Oval 1801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7" name="Oval 1802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15" name="Text Box 1803"/>
          <p:cNvSpPr txBox="1">
            <a:spLocks noChangeArrowheads="1"/>
          </p:cNvSpPr>
          <p:nvPr/>
        </p:nvSpPr>
        <p:spPr bwMode="auto">
          <a:xfrm>
            <a:off x="2782889" y="1644651"/>
            <a:ext cx="955675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/>
              <a:t>Buňka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1343026" y="-39688"/>
            <a:ext cx="9434513" cy="6924676"/>
            <a:chOff x="-114" y="-25"/>
            <a:chExt cx="5943" cy="4362"/>
          </a:xfrm>
        </p:grpSpPr>
        <p:sp>
          <p:nvSpPr>
            <p:cNvPr id="83026" name="Oval 4"/>
            <p:cNvSpPr>
              <a:spLocks noChangeArrowheads="1"/>
            </p:cNvSpPr>
            <p:nvPr/>
          </p:nvSpPr>
          <p:spPr bwMode="auto">
            <a:xfrm>
              <a:off x="138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27" name="Oval 5"/>
            <p:cNvSpPr>
              <a:spLocks noChangeArrowheads="1"/>
            </p:cNvSpPr>
            <p:nvPr/>
          </p:nvSpPr>
          <p:spPr bwMode="auto">
            <a:xfrm>
              <a:off x="138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28" name="Oval 6"/>
            <p:cNvSpPr>
              <a:spLocks noChangeArrowheads="1"/>
            </p:cNvSpPr>
            <p:nvPr/>
          </p:nvSpPr>
          <p:spPr bwMode="auto">
            <a:xfrm>
              <a:off x="1294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29" name="Oval 7"/>
            <p:cNvSpPr>
              <a:spLocks noChangeArrowheads="1"/>
            </p:cNvSpPr>
            <p:nvPr/>
          </p:nvSpPr>
          <p:spPr bwMode="auto">
            <a:xfrm>
              <a:off x="115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0" name="Oval 8"/>
            <p:cNvSpPr>
              <a:spLocks noChangeArrowheads="1"/>
            </p:cNvSpPr>
            <p:nvPr/>
          </p:nvSpPr>
          <p:spPr bwMode="auto">
            <a:xfrm>
              <a:off x="97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1" name="Oval 9"/>
            <p:cNvSpPr>
              <a:spLocks noChangeArrowheads="1"/>
            </p:cNvSpPr>
            <p:nvPr/>
          </p:nvSpPr>
          <p:spPr bwMode="auto">
            <a:xfrm>
              <a:off x="1248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2" name="Oval 10"/>
            <p:cNvSpPr>
              <a:spLocks noChangeArrowheads="1"/>
            </p:cNvSpPr>
            <p:nvPr/>
          </p:nvSpPr>
          <p:spPr bwMode="auto">
            <a:xfrm>
              <a:off x="1339" y="32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3" name="Oval 11"/>
            <p:cNvSpPr>
              <a:spLocks noChangeArrowheads="1"/>
            </p:cNvSpPr>
            <p:nvPr/>
          </p:nvSpPr>
          <p:spPr bwMode="auto">
            <a:xfrm>
              <a:off x="1339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4" name="Oval 12"/>
            <p:cNvSpPr>
              <a:spLocks noChangeArrowheads="1"/>
            </p:cNvSpPr>
            <p:nvPr/>
          </p:nvSpPr>
          <p:spPr bwMode="auto">
            <a:xfrm>
              <a:off x="129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5" name="Oval 13"/>
            <p:cNvSpPr>
              <a:spLocks noChangeArrowheads="1"/>
            </p:cNvSpPr>
            <p:nvPr/>
          </p:nvSpPr>
          <p:spPr bwMode="auto">
            <a:xfrm>
              <a:off x="1339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6" name="Oval 14"/>
            <p:cNvSpPr>
              <a:spLocks noChangeArrowheads="1"/>
            </p:cNvSpPr>
            <p:nvPr/>
          </p:nvSpPr>
          <p:spPr bwMode="auto">
            <a:xfrm>
              <a:off x="1475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7" name="Oval 15"/>
            <p:cNvSpPr>
              <a:spLocks noChangeArrowheads="1"/>
            </p:cNvSpPr>
            <p:nvPr/>
          </p:nvSpPr>
          <p:spPr bwMode="auto">
            <a:xfrm>
              <a:off x="1565" y="388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8" name="Oval 16"/>
            <p:cNvSpPr>
              <a:spLocks noChangeArrowheads="1"/>
            </p:cNvSpPr>
            <p:nvPr/>
          </p:nvSpPr>
          <p:spPr bwMode="auto">
            <a:xfrm>
              <a:off x="1657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39" name="Oval 17"/>
            <p:cNvSpPr>
              <a:spLocks noChangeArrowheads="1"/>
            </p:cNvSpPr>
            <p:nvPr/>
          </p:nvSpPr>
          <p:spPr bwMode="auto">
            <a:xfrm>
              <a:off x="1656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0" name="Oval 18"/>
            <p:cNvSpPr>
              <a:spLocks noChangeArrowheads="1"/>
            </p:cNvSpPr>
            <p:nvPr/>
          </p:nvSpPr>
          <p:spPr bwMode="auto">
            <a:xfrm>
              <a:off x="165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1" name="Oval 19"/>
            <p:cNvSpPr>
              <a:spLocks noChangeArrowheads="1"/>
            </p:cNvSpPr>
            <p:nvPr/>
          </p:nvSpPr>
          <p:spPr bwMode="auto">
            <a:xfrm>
              <a:off x="1566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2" name="Oval 20"/>
            <p:cNvSpPr>
              <a:spLocks noChangeArrowheads="1"/>
            </p:cNvSpPr>
            <p:nvPr/>
          </p:nvSpPr>
          <p:spPr bwMode="auto">
            <a:xfrm>
              <a:off x="1702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3" name="Oval 21"/>
            <p:cNvSpPr>
              <a:spLocks noChangeArrowheads="1"/>
            </p:cNvSpPr>
            <p:nvPr/>
          </p:nvSpPr>
          <p:spPr bwMode="auto">
            <a:xfrm>
              <a:off x="1430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4" name="Oval 22"/>
            <p:cNvSpPr>
              <a:spLocks noChangeArrowheads="1"/>
            </p:cNvSpPr>
            <p:nvPr/>
          </p:nvSpPr>
          <p:spPr bwMode="auto">
            <a:xfrm>
              <a:off x="3063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5" name="Oval 23"/>
            <p:cNvSpPr>
              <a:spLocks noChangeArrowheads="1"/>
            </p:cNvSpPr>
            <p:nvPr/>
          </p:nvSpPr>
          <p:spPr bwMode="auto">
            <a:xfrm>
              <a:off x="1475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6" name="Oval 24"/>
            <p:cNvSpPr>
              <a:spLocks noChangeArrowheads="1"/>
            </p:cNvSpPr>
            <p:nvPr/>
          </p:nvSpPr>
          <p:spPr bwMode="auto">
            <a:xfrm>
              <a:off x="1520" y="36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7" name="Oval 25"/>
            <p:cNvSpPr>
              <a:spLocks noChangeArrowheads="1"/>
            </p:cNvSpPr>
            <p:nvPr/>
          </p:nvSpPr>
          <p:spPr bwMode="auto">
            <a:xfrm>
              <a:off x="1248" y="379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8" name="Oval 26"/>
            <p:cNvSpPr>
              <a:spLocks noChangeArrowheads="1"/>
            </p:cNvSpPr>
            <p:nvPr/>
          </p:nvSpPr>
          <p:spPr bwMode="auto">
            <a:xfrm>
              <a:off x="1566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49" name="Oval 27"/>
            <p:cNvSpPr>
              <a:spLocks noChangeArrowheads="1"/>
            </p:cNvSpPr>
            <p:nvPr/>
          </p:nvSpPr>
          <p:spPr bwMode="auto">
            <a:xfrm>
              <a:off x="229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0" name="Oval 28"/>
            <p:cNvSpPr>
              <a:spLocks noChangeArrowheads="1"/>
            </p:cNvSpPr>
            <p:nvPr/>
          </p:nvSpPr>
          <p:spPr bwMode="auto">
            <a:xfrm>
              <a:off x="2291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1" name="Oval 29"/>
            <p:cNvSpPr>
              <a:spLocks noChangeArrowheads="1"/>
            </p:cNvSpPr>
            <p:nvPr/>
          </p:nvSpPr>
          <p:spPr bwMode="auto">
            <a:xfrm>
              <a:off x="215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2" name="Oval 30"/>
            <p:cNvSpPr>
              <a:spLocks noChangeArrowheads="1"/>
            </p:cNvSpPr>
            <p:nvPr/>
          </p:nvSpPr>
          <p:spPr bwMode="auto">
            <a:xfrm>
              <a:off x="2246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3" name="Oval 31"/>
            <p:cNvSpPr>
              <a:spLocks noChangeArrowheads="1"/>
            </p:cNvSpPr>
            <p:nvPr/>
          </p:nvSpPr>
          <p:spPr bwMode="auto">
            <a:xfrm>
              <a:off x="2382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4" name="Oval 32"/>
            <p:cNvSpPr>
              <a:spLocks noChangeArrowheads="1"/>
            </p:cNvSpPr>
            <p:nvPr/>
          </p:nvSpPr>
          <p:spPr bwMode="auto">
            <a:xfrm>
              <a:off x="247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5" name="Oval 33"/>
            <p:cNvSpPr>
              <a:spLocks noChangeArrowheads="1"/>
            </p:cNvSpPr>
            <p:nvPr/>
          </p:nvSpPr>
          <p:spPr bwMode="auto">
            <a:xfrm>
              <a:off x="2564" y="33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6" name="Oval 34"/>
            <p:cNvSpPr>
              <a:spLocks noChangeArrowheads="1"/>
            </p:cNvSpPr>
            <p:nvPr/>
          </p:nvSpPr>
          <p:spPr bwMode="auto">
            <a:xfrm>
              <a:off x="2563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7" name="Oval 35"/>
            <p:cNvSpPr>
              <a:spLocks noChangeArrowheads="1"/>
            </p:cNvSpPr>
            <p:nvPr/>
          </p:nvSpPr>
          <p:spPr bwMode="auto">
            <a:xfrm>
              <a:off x="2290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8" name="Oval 36"/>
            <p:cNvSpPr>
              <a:spLocks noChangeArrowheads="1"/>
            </p:cNvSpPr>
            <p:nvPr/>
          </p:nvSpPr>
          <p:spPr bwMode="auto">
            <a:xfrm>
              <a:off x="2427" y="31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9" name="Oval 37"/>
            <p:cNvSpPr>
              <a:spLocks noChangeArrowheads="1"/>
            </p:cNvSpPr>
            <p:nvPr/>
          </p:nvSpPr>
          <p:spPr bwMode="auto">
            <a:xfrm>
              <a:off x="2790" y="324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0" name="Oval 38"/>
            <p:cNvSpPr>
              <a:spLocks noChangeArrowheads="1"/>
            </p:cNvSpPr>
            <p:nvPr/>
          </p:nvSpPr>
          <p:spPr bwMode="auto">
            <a:xfrm>
              <a:off x="2881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1" name="Oval 39"/>
            <p:cNvSpPr>
              <a:spLocks noChangeArrowheads="1"/>
            </p:cNvSpPr>
            <p:nvPr/>
          </p:nvSpPr>
          <p:spPr bwMode="auto">
            <a:xfrm>
              <a:off x="2201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2" name="Oval 40"/>
            <p:cNvSpPr>
              <a:spLocks noChangeArrowheads="1"/>
            </p:cNvSpPr>
            <p:nvPr/>
          </p:nvSpPr>
          <p:spPr bwMode="auto">
            <a:xfrm>
              <a:off x="2200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3" name="Oval 41"/>
            <p:cNvSpPr>
              <a:spLocks noChangeArrowheads="1"/>
            </p:cNvSpPr>
            <p:nvPr/>
          </p:nvSpPr>
          <p:spPr bwMode="auto">
            <a:xfrm>
              <a:off x="1974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4" name="Oval 42"/>
            <p:cNvSpPr>
              <a:spLocks noChangeArrowheads="1"/>
            </p:cNvSpPr>
            <p:nvPr/>
          </p:nvSpPr>
          <p:spPr bwMode="auto">
            <a:xfrm>
              <a:off x="2155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5" name="Oval 43"/>
            <p:cNvSpPr>
              <a:spLocks noChangeArrowheads="1"/>
            </p:cNvSpPr>
            <p:nvPr/>
          </p:nvSpPr>
          <p:spPr bwMode="auto">
            <a:xfrm>
              <a:off x="26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6" name="Oval 44"/>
            <p:cNvSpPr>
              <a:spLocks noChangeArrowheads="1"/>
            </p:cNvSpPr>
            <p:nvPr/>
          </p:nvSpPr>
          <p:spPr bwMode="auto">
            <a:xfrm>
              <a:off x="2382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7" name="Oval 45"/>
            <p:cNvSpPr>
              <a:spLocks noChangeArrowheads="1"/>
            </p:cNvSpPr>
            <p:nvPr/>
          </p:nvSpPr>
          <p:spPr bwMode="auto">
            <a:xfrm>
              <a:off x="2473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8" name="Oval 46"/>
            <p:cNvSpPr>
              <a:spLocks noChangeArrowheads="1"/>
            </p:cNvSpPr>
            <p:nvPr/>
          </p:nvSpPr>
          <p:spPr bwMode="auto">
            <a:xfrm>
              <a:off x="247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69" name="Oval 47"/>
            <p:cNvSpPr>
              <a:spLocks noChangeArrowheads="1"/>
            </p:cNvSpPr>
            <p:nvPr/>
          </p:nvSpPr>
          <p:spPr bwMode="auto">
            <a:xfrm>
              <a:off x="2199" y="3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0" name="Oval 48"/>
            <p:cNvSpPr>
              <a:spLocks noChangeArrowheads="1"/>
            </p:cNvSpPr>
            <p:nvPr/>
          </p:nvSpPr>
          <p:spPr bwMode="auto">
            <a:xfrm>
              <a:off x="2336" y="35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1" name="Oval 49"/>
            <p:cNvSpPr>
              <a:spLocks noChangeArrowheads="1"/>
            </p:cNvSpPr>
            <p:nvPr/>
          </p:nvSpPr>
          <p:spPr bwMode="auto">
            <a:xfrm>
              <a:off x="2064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2" name="Oval 50"/>
            <p:cNvSpPr>
              <a:spLocks noChangeArrowheads="1"/>
            </p:cNvSpPr>
            <p:nvPr/>
          </p:nvSpPr>
          <p:spPr bwMode="auto">
            <a:xfrm>
              <a:off x="2382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3" name="Oval 51"/>
            <p:cNvSpPr>
              <a:spLocks noChangeArrowheads="1"/>
            </p:cNvSpPr>
            <p:nvPr/>
          </p:nvSpPr>
          <p:spPr bwMode="auto">
            <a:xfrm>
              <a:off x="1929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4" name="Oval 52"/>
            <p:cNvSpPr>
              <a:spLocks noChangeArrowheads="1"/>
            </p:cNvSpPr>
            <p:nvPr/>
          </p:nvSpPr>
          <p:spPr bwMode="auto">
            <a:xfrm>
              <a:off x="1747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5" name="Oval 53"/>
            <p:cNvSpPr>
              <a:spLocks noChangeArrowheads="1"/>
            </p:cNvSpPr>
            <p:nvPr/>
          </p:nvSpPr>
          <p:spPr bwMode="auto">
            <a:xfrm>
              <a:off x="161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6" name="Oval 54"/>
            <p:cNvSpPr>
              <a:spLocks noChangeArrowheads="1"/>
            </p:cNvSpPr>
            <p:nvPr/>
          </p:nvSpPr>
          <p:spPr bwMode="auto">
            <a:xfrm>
              <a:off x="170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7" name="Oval 55"/>
            <p:cNvSpPr>
              <a:spLocks noChangeArrowheads="1"/>
            </p:cNvSpPr>
            <p:nvPr/>
          </p:nvSpPr>
          <p:spPr bwMode="auto">
            <a:xfrm>
              <a:off x="1838" y="30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8" name="Oval 56"/>
            <p:cNvSpPr>
              <a:spLocks noChangeArrowheads="1"/>
            </p:cNvSpPr>
            <p:nvPr/>
          </p:nvSpPr>
          <p:spPr bwMode="auto">
            <a:xfrm>
              <a:off x="1974" y="338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79" name="Oval 57"/>
            <p:cNvSpPr>
              <a:spLocks noChangeArrowheads="1"/>
            </p:cNvSpPr>
            <p:nvPr/>
          </p:nvSpPr>
          <p:spPr bwMode="auto">
            <a:xfrm>
              <a:off x="2020" y="31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0" name="Oval 58"/>
            <p:cNvSpPr>
              <a:spLocks noChangeArrowheads="1"/>
            </p:cNvSpPr>
            <p:nvPr/>
          </p:nvSpPr>
          <p:spPr bwMode="auto">
            <a:xfrm>
              <a:off x="2019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1" name="Oval 59"/>
            <p:cNvSpPr>
              <a:spLocks noChangeArrowheads="1"/>
            </p:cNvSpPr>
            <p:nvPr/>
          </p:nvSpPr>
          <p:spPr bwMode="auto">
            <a:xfrm>
              <a:off x="174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2" name="Oval 60"/>
            <p:cNvSpPr>
              <a:spLocks noChangeArrowheads="1"/>
            </p:cNvSpPr>
            <p:nvPr/>
          </p:nvSpPr>
          <p:spPr bwMode="auto">
            <a:xfrm>
              <a:off x="1883" y="29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3" name="Oval 61"/>
            <p:cNvSpPr>
              <a:spLocks noChangeArrowheads="1"/>
            </p:cNvSpPr>
            <p:nvPr/>
          </p:nvSpPr>
          <p:spPr bwMode="auto">
            <a:xfrm>
              <a:off x="188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4" name="Oval 62"/>
            <p:cNvSpPr>
              <a:spLocks noChangeArrowheads="1"/>
            </p:cNvSpPr>
            <p:nvPr/>
          </p:nvSpPr>
          <p:spPr bwMode="auto">
            <a:xfrm>
              <a:off x="1929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5" name="Oval 63"/>
            <p:cNvSpPr>
              <a:spLocks noChangeArrowheads="1"/>
            </p:cNvSpPr>
            <p:nvPr/>
          </p:nvSpPr>
          <p:spPr bwMode="auto">
            <a:xfrm>
              <a:off x="220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6" name="Oval 64"/>
            <p:cNvSpPr>
              <a:spLocks noChangeArrowheads="1"/>
            </p:cNvSpPr>
            <p:nvPr/>
          </p:nvSpPr>
          <p:spPr bwMode="auto">
            <a:xfrm>
              <a:off x="2200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7" name="Oval 65"/>
            <p:cNvSpPr>
              <a:spLocks noChangeArrowheads="1"/>
            </p:cNvSpPr>
            <p:nvPr/>
          </p:nvSpPr>
          <p:spPr bwMode="auto">
            <a:xfrm>
              <a:off x="20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8" name="Oval 66"/>
            <p:cNvSpPr>
              <a:spLocks noChangeArrowheads="1"/>
            </p:cNvSpPr>
            <p:nvPr/>
          </p:nvSpPr>
          <p:spPr bwMode="auto">
            <a:xfrm>
              <a:off x="21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9" name="Oval 67"/>
            <p:cNvSpPr>
              <a:spLocks noChangeArrowheads="1"/>
            </p:cNvSpPr>
            <p:nvPr/>
          </p:nvSpPr>
          <p:spPr bwMode="auto">
            <a:xfrm>
              <a:off x="22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0" name="Oval 68"/>
            <p:cNvSpPr>
              <a:spLocks noChangeArrowheads="1"/>
            </p:cNvSpPr>
            <p:nvPr/>
          </p:nvSpPr>
          <p:spPr bwMode="auto">
            <a:xfrm>
              <a:off x="23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1" name="Oval 69"/>
            <p:cNvSpPr>
              <a:spLocks noChangeArrowheads="1"/>
            </p:cNvSpPr>
            <p:nvPr/>
          </p:nvSpPr>
          <p:spPr bwMode="auto">
            <a:xfrm>
              <a:off x="24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2" name="Oval 70"/>
            <p:cNvSpPr>
              <a:spLocks noChangeArrowheads="1"/>
            </p:cNvSpPr>
            <p:nvPr/>
          </p:nvSpPr>
          <p:spPr bwMode="auto">
            <a:xfrm>
              <a:off x="2472" y="283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3" name="Oval 71"/>
            <p:cNvSpPr>
              <a:spLocks noChangeArrowheads="1"/>
            </p:cNvSpPr>
            <p:nvPr/>
          </p:nvSpPr>
          <p:spPr bwMode="auto">
            <a:xfrm>
              <a:off x="2199" y="26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4" name="Oval 72"/>
            <p:cNvSpPr>
              <a:spLocks noChangeArrowheads="1"/>
            </p:cNvSpPr>
            <p:nvPr/>
          </p:nvSpPr>
          <p:spPr bwMode="auto">
            <a:xfrm>
              <a:off x="23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5" name="Oval 73"/>
            <p:cNvSpPr>
              <a:spLocks noChangeArrowheads="1"/>
            </p:cNvSpPr>
            <p:nvPr/>
          </p:nvSpPr>
          <p:spPr bwMode="auto">
            <a:xfrm>
              <a:off x="20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6" name="Oval 74"/>
            <p:cNvSpPr>
              <a:spLocks noChangeArrowheads="1"/>
            </p:cNvSpPr>
            <p:nvPr/>
          </p:nvSpPr>
          <p:spPr bwMode="auto">
            <a:xfrm>
              <a:off x="2382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7" name="Oval 75"/>
            <p:cNvSpPr>
              <a:spLocks noChangeArrowheads="1"/>
            </p:cNvSpPr>
            <p:nvPr/>
          </p:nvSpPr>
          <p:spPr bwMode="auto">
            <a:xfrm>
              <a:off x="1656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8" name="Oval 76"/>
            <p:cNvSpPr>
              <a:spLocks noChangeArrowheads="1"/>
            </p:cNvSpPr>
            <p:nvPr/>
          </p:nvSpPr>
          <p:spPr bwMode="auto">
            <a:xfrm>
              <a:off x="1294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99" name="Oval 77"/>
            <p:cNvSpPr>
              <a:spLocks noChangeArrowheads="1"/>
            </p:cNvSpPr>
            <p:nvPr/>
          </p:nvSpPr>
          <p:spPr bwMode="auto">
            <a:xfrm>
              <a:off x="1430" y="3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0" name="Oval 78"/>
            <p:cNvSpPr>
              <a:spLocks noChangeArrowheads="1"/>
            </p:cNvSpPr>
            <p:nvPr/>
          </p:nvSpPr>
          <p:spPr bwMode="auto">
            <a:xfrm>
              <a:off x="1520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1" name="Oval 79"/>
            <p:cNvSpPr>
              <a:spLocks noChangeArrowheads="1"/>
            </p:cNvSpPr>
            <p:nvPr/>
          </p:nvSpPr>
          <p:spPr bwMode="auto">
            <a:xfrm>
              <a:off x="1520" y="32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2" name="Oval 80"/>
            <p:cNvSpPr>
              <a:spLocks noChangeArrowheads="1"/>
            </p:cNvSpPr>
            <p:nvPr/>
          </p:nvSpPr>
          <p:spPr bwMode="auto">
            <a:xfrm>
              <a:off x="1884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3" name="Oval 81"/>
            <p:cNvSpPr>
              <a:spLocks noChangeArrowheads="1"/>
            </p:cNvSpPr>
            <p:nvPr/>
          </p:nvSpPr>
          <p:spPr bwMode="auto">
            <a:xfrm>
              <a:off x="2065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4" name="Oval 82"/>
            <p:cNvSpPr>
              <a:spLocks noChangeArrowheads="1"/>
            </p:cNvSpPr>
            <p:nvPr/>
          </p:nvSpPr>
          <p:spPr bwMode="auto">
            <a:xfrm>
              <a:off x="1792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5" name="Oval 83"/>
            <p:cNvSpPr>
              <a:spLocks noChangeArrowheads="1"/>
            </p:cNvSpPr>
            <p:nvPr/>
          </p:nvSpPr>
          <p:spPr bwMode="auto">
            <a:xfrm>
              <a:off x="1838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6" name="Oval 84"/>
            <p:cNvSpPr>
              <a:spLocks noChangeArrowheads="1"/>
            </p:cNvSpPr>
            <p:nvPr/>
          </p:nvSpPr>
          <p:spPr bwMode="auto">
            <a:xfrm>
              <a:off x="1929" y="356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7" name="Oval 85"/>
            <p:cNvSpPr>
              <a:spLocks noChangeArrowheads="1"/>
            </p:cNvSpPr>
            <p:nvPr/>
          </p:nvSpPr>
          <p:spPr bwMode="auto">
            <a:xfrm>
              <a:off x="265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8" name="Oval 86"/>
            <p:cNvSpPr>
              <a:spLocks noChangeArrowheads="1"/>
            </p:cNvSpPr>
            <p:nvPr/>
          </p:nvSpPr>
          <p:spPr bwMode="auto">
            <a:xfrm>
              <a:off x="2518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9" name="Oval 87"/>
            <p:cNvSpPr>
              <a:spLocks noChangeArrowheads="1"/>
            </p:cNvSpPr>
            <p:nvPr/>
          </p:nvSpPr>
          <p:spPr bwMode="auto">
            <a:xfrm>
              <a:off x="2383" y="3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0" name="Oval 88"/>
            <p:cNvSpPr>
              <a:spLocks noChangeArrowheads="1"/>
            </p:cNvSpPr>
            <p:nvPr/>
          </p:nvSpPr>
          <p:spPr bwMode="auto">
            <a:xfrm>
              <a:off x="22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1" name="Oval 89"/>
            <p:cNvSpPr>
              <a:spLocks noChangeArrowheads="1"/>
            </p:cNvSpPr>
            <p:nvPr/>
          </p:nvSpPr>
          <p:spPr bwMode="auto">
            <a:xfrm>
              <a:off x="2654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2" name="Oval 90"/>
            <p:cNvSpPr>
              <a:spLocks noChangeArrowheads="1"/>
            </p:cNvSpPr>
            <p:nvPr/>
          </p:nvSpPr>
          <p:spPr bwMode="auto">
            <a:xfrm>
              <a:off x="2700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3" name="Oval 91"/>
            <p:cNvSpPr>
              <a:spLocks noChangeArrowheads="1"/>
            </p:cNvSpPr>
            <p:nvPr/>
          </p:nvSpPr>
          <p:spPr bwMode="auto">
            <a:xfrm>
              <a:off x="3245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4" name="Oval 92"/>
            <p:cNvSpPr>
              <a:spLocks noChangeArrowheads="1"/>
            </p:cNvSpPr>
            <p:nvPr/>
          </p:nvSpPr>
          <p:spPr bwMode="auto">
            <a:xfrm>
              <a:off x="1565" y="234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5" name="Oval 93"/>
            <p:cNvSpPr>
              <a:spLocks noChangeArrowheads="1"/>
            </p:cNvSpPr>
            <p:nvPr/>
          </p:nvSpPr>
          <p:spPr bwMode="auto">
            <a:xfrm>
              <a:off x="3108" y="3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6" name="Oval 94"/>
            <p:cNvSpPr>
              <a:spLocks noChangeArrowheads="1"/>
            </p:cNvSpPr>
            <p:nvPr/>
          </p:nvSpPr>
          <p:spPr bwMode="auto">
            <a:xfrm>
              <a:off x="319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7" name="Oval 95"/>
            <p:cNvSpPr>
              <a:spLocks noChangeArrowheads="1"/>
            </p:cNvSpPr>
            <p:nvPr/>
          </p:nvSpPr>
          <p:spPr bwMode="auto">
            <a:xfrm>
              <a:off x="3335" y="31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8" name="Oval 96"/>
            <p:cNvSpPr>
              <a:spLocks noChangeArrowheads="1"/>
            </p:cNvSpPr>
            <p:nvPr/>
          </p:nvSpPr>
          <p:spPr bwMode="auto">
            <a:xfrm>
              <a:off x="3380" y="29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9" name="Oval 97"/>
            <p:cNvSpPr>
              <a:spLocks noChangeArrowheads="1"/>
            </p:cNvSpPr>
            <p:nvPr/>
          </p:nvSpPr>
          <p:spPr bwMode="auto">
            <a:xfrm>
              <a:off x="3108" y="311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0" name="Oval 98"/>
            <p:cNvSpPr>
              <a:spLocks noChangeArrowheads="1"/>
            </p:cNvSpPr>
            <p:nvPr/>
          </p:nvSpPr>
          <p:spPr bwMode="auto">
            <a:xfrm>
              <a:off x="3152" y="3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1" name="Oval 99"/>
            <p:cNvSpPr>
              <a:spLocks noChangeArrowheads="1"/>
            </p:cNvSpPr>
            <p:nvPr/>
          </p:nvSpPr>
          <p:spPr bwMode="auto">
            <a:xfrm>
              <a:off x="2701" y="30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2" name="Oval 100"/>
            <p:cNvSpPr>
              <a:spLocks noChangeArrowheads="1"/>
            </p:cNvSpPr>
            <p:nvPr/>
          </p:nvSpPr>
          <p:spPr bwMode="auto">
            <a:xfrm>
              <a:off x="2700" y="28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3" name="Oval 101"/>
            <p:cNvSpPr>
              <a:spLocks noChangeArrowheads="1"/>
            </p:cNvSpPr>
            <p:nvPr/>
          </p:nvSpPr>
          <p:spPr bwMode="auto">
            <a:xfrm>
              <a:off x="2564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4" name="Oval 102"/>
            <p:cNvSpPr>
              <a:spLocks noChangeArrowheads="1"/>
            </p:cNvSpPr>
            <p:nvPr/>
          </p:nvSpPr>
          <p:spPr bwMode="auto">
            <a:xfrm>
              <a:off x="2655" y="27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5" name="Oval 103"/>
            <p:cNvSpPr>
              <a:spLocks noChangeArrowheads="1"/>
            </p:cNvSpPr>
            <p:nvPr/>
          </p:nvSpPr>
          <p:spPr bwMode="auto">
            <a:xfrm>
              <a:off x="2791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6" name="Oval 104"/>
            <p:cNvSpPr>
              <a:spLocks noChangeArrowheads="1"/>
            </p:cNvSpPr>
            <p:nvPr/>
          </p:nvSpPr>
          <p:spPr bwMode="auto">
            <a:xfrm>
              <a:off x="2882" y="30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7" name="Oval 105"/>
            <p:cNvSpPr>
              <a:spLocks noChangeArrowheads="1"/>
            </p:cNvSpPr>
            <p:nvPr/>
          </p:nvSpPr>
          <p:spPr bwMode="auto">
            <a:xfrm>
              <a:off x="2973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8" name="Oval 106"/>
            <p:cNvSpPr>
              <a:spLocks noChangeArrowheads="1"/>
            </p:cNvSpPr>
            <p:nvPr/>
          </p:nvSpPr>
          <p:spPr bwMode="auto">
            <a:xfrm>
              <a:off x="2972" y="28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9" name="Oval 107"/>
            <p:cNvSpPr>
              <a:spLocks noChangeArrowheads="1"/>
            </p:cNvSpPr>
            <p:nvPr/>
          </p:nvSpPr>
          <p:spPr bwMode="auto">
            <a:xfrm>
              <a:off x="2836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0" name="Oval 108"/>
            <p:cNvSpPr>
              <a:spLocks noChangeArrowheads="1"/>
            </p:cNvSpPr>
            <p:nvPr/>
          </p:nvSpPr>
          <p:spPr bwMode="auto">
            <a:xfrm>
              <a:off x="2564" y="29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1" name="Oval 109"/>
            <p:cNvSpPr>
              <a:spLocks noChangeArrowheads="1"/>
            </p:cNvSpPr>
            <p:nvPr/>
          </p:nvSpPr>
          <p:spPr bwMode="auto">
            <a:xfrm>
              <a:off x="2882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2" name="Oval 110"/>
            <p:cNvSpPr>
              <a:spLocks noChangeArrowheads="1"/>
            </p:cNvSpPr>
            <p:nvPr/>
          </p:nvSpPr>
          <p:spPr bwMode="auto">
            <a:xfrm>
              <a:off x="3154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3" name="Oval 111"/>
            <p:cNvSpPr>
              <a:spLocks noChangeArrowheads="1"/>
            </p:cNvSpPr>
            <p:nvPr/>
          </p:nvSpPr>
          <p:spPr bwMode="auto">
            <a:xfrm>
              <a:off x="3017" y="2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4" name="Oval 112"/>
            <p:cNvSpPr>
              <a:spLocks noChangeArrowheads="1"/>
            </p:cNvSpPr>
            <p:nvPr/>
          </p:nvSpPr>
          <p:spPr bwMode="auto">
            <a:xfrm>
              <a:off x="324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5" name="Oval 113"/>
            <p:cNvSpPr>
              <a:spLocks noChangeArrowheads="1"/>
            </p:cNvSpPr>
            <p:nvPr/>
          </p:nvSpPr>
          <p:spPr bwMode="auto">
            <a:xfrm>
              <a:off x="34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6" name="Oval 114"/>
            <p:cNvSpPr>
              <a:spLocks noChangeArrowheads="1"/>
            </p:cNvSpPr>
            <p:nvPr/>
          </p:nvSpPr>
          <p:spPr bwMode="auto">
            <a:xfrm>
              <a:off x="3017" y="27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7" name="Oval 115"/>
            <p:cNvSpPr>
              <a:spLocks noChangeArrowheads="1"/>
            </p:cNvSpPr>
            <p:nvPr/>
          </p:nvSpPr>
          <p:spPr bwMode="auto">
            <a:xfrm>
              <a:off x="3335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8" name="Oval 116"/>
            <p:cNvSpPr>
              <a:spLocks noChangeArrowheads="1"/>
            </p:cNvSpPr>
            <p:nvPr/>
          </p:nvSpPr>
          <p:spPr bwMode="auto">
            <a:xfrm>
              <a:off x="2609" y="30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39" name="Oval 117"/>
            <p:cNvSpPr>
              <a:spLocks noChangeArrowheads="1"/>
            </p:cNvSpPr>
            <p:nvPr/>
          </p:nvSpPr>
          <p:spPr bwMode="auto">
            <a:xfrm>
              <a:off x="342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0" name="Oval 118"/>
            <p:cNvSpPr>
              <a:spLocks noChangeArrowheads="1"/>
            </p:cNvSpPr>
            <p:nvPr/>
          </p:nvSpPr>
          <p:spPr bwMode="auto">
            <a:xfrm>
              <a:off x="3425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1" name="Oval 119"/>
            <p:cNvSpPr>
              <a:spLocks noChangeArrowheads="1"/>
            </p:cNvSpPr>
            <p:nvPr/>
          </p:nvSpPr>
          <p:spPr bwMode="auto">
            <a:xfrm>
              <a:off x="3289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2" name="Oval 120"/>
            <p:cNvSpPr>
              <a:spLocks noChangeArrowheads="1"/>
            </p:cNvSpPr>
            <p:nvPr/>
          </p:nvSpPr>
          <p:spPr bwMode="auto">
            <a:xfrm>
              <a:off x="338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3" name="Oval 121"/>
            <p:cNvSpPr>
              <a:spLocks noChangeArrowheads="1"/>
            </p:cNvSpPr>
            <p:nvPr/>
          </p:nvSpPr>
          <p:spPr bwMode="auto">
            <a:xfrm>
              <a:off x="3516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4" name="Oval 122"/>
            <p:cNvSpPr>
              <a:spLocks noChangeArrowheads="1"/>
            </p:cNvSpPr>
            <p:nvPr/>
          </p:nvSpPr>
          <p:spPr bwMode="auto">
            <a:xfrm>
              <a:off x="3425" y="379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5" name="Oval 123"/>
            <p:cNvSpPr>
              <a:spLocks noChangeArrowheads="1"/>
            </p:cNvSpPr>
            <p:nvPr/>
          </p:nvSpPr>
          <p:spPr bwMode="auto">
            <a:xfrm>
              <a:off x="328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6" name="Oval 124"/>
            <p:cNvSpPr>
              <a:spLocks noChangeArrowheads="1"/>
            </p:cNvSpPr>
            <p:nvPr/>
          </p:nvSpPr>
          <p:spPr bwMode="auto">
            <a:xfrm>
              <a:off x="328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7" name="Oval 125"/>
            <p:cNvSpPr>
              <a:spLocks noChangeArrowheads="1"/>
            </p:cNvSpPr>
            <p:nvPr/>
          </p:nvSpPr>
          <p:spPr bwMode="auto">
            <a:xfrm>
              <a:off x="2882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8" name="Oval 126"/>
            <p:cNvSpPr>
              <a:spLocks noChangeArrowheads="1"/>
            </p:cNvSpPr>
            <p:nvPr/>
          </p:nvSpPr>
          <p:spPr bwMode="auto">
            <a:xfrm>
              <a:off x="2790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49" name="Oval 127"/>
            <p:cNvSpPr>
              <a:spLocks noChangeArrowheads="1"/>
            </p:cNvSpPr>
            <p:nvPr/>
          </p:nvSpPr>
          <p:spPr bwMode="auto">
            <a:xfrm>
              <a:off x="2745" y="360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0" name="Oval 128"/>
            <p:cNvSpPr>
              <a:spLocks noChangeArrowheads="1"/>
            </p:cNvSpPr>
            <p:nvPr/>
          </p:nvSpPr>
          <p:spPr bwMode="auto">
            <a:xfrm>
              <a:off x="2836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1" name="Oval 129"/>
            <p:cNvSpPr>
              <a:spLocks noChangeArrowheads="1"/>
            </p:cNvSpPr>
            <p:nvPr/>
          </p:nvSpPr>
          <p:spPr bwMode="auto">
            <a:xfrm>
              <a:off x="2972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2" name="Oval 130"/>
            <p:cNvSpPr>
              <a:spLocks noChangeArrowheads="1"/>
            </p:cNvSpPr>
            <p:nvPr/>
          </p:nvSpPr>
          <p:spPr bwMode="auto">
            <a:xfrm>
              <a:off x="3063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3" name="Oval 131"/>
            <p:cNvSpPr>
              <a:spLocks noChangeArrowheads="1"/>
            </p:cNvSpPr>
            <p:nvPr/>
          </p:nvSpPr>
          <p:spPr bwMode="auto">
            <a:xfrm>
              <a:off x="315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4" name="Oval 132"/>
            <p:cNvSpPr>
              <a:spLocks noChangeArrowheads="1"/>
            </p:cNvSpPr>
            <p:nvPr/>
          </p:nvSpPr>
          <p:spPr bwMode="auto">
            <a:xfrm>
              <a:off x="3153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5" name="Oval 133"/>
            <p:cNvSpPr>
              <a:spLocks noChangeArrowheads="1"/>
            </p:cNvSpPr>
            <p:nvPr/>
          </p:nvSpPr>
          <p:spPr bwMode="auto">
            <a:xfrm>
              <a:off x="3017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6" name="Oval 134"/>
            <p:cNvSpPr>
              <a:spLocks noChangeArrowheads="1"/>
            </p:cNvSpPr>
            <p:nvPr/>
          </p:nvSpPr>
          <p:spPr bwMode="auto">
            <a:xfrm>
              <a:off x="260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7" name="Oval 135"/>
            <p:cNvSpPr>
              <a:spLocks noChangeArrowheads="1"/>
            </p:cNvSpPr>
            <p:nvPr/>
          </p:nvSpPr>
          <p:spPr bwMode="auto">
            <a:xfrm>
              <a:off x="3063" y="365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8" name="Oval 136"/>
            <p:cNvSpPr>
              <a:spLocks noChangeArrowheads="1"/>
            </p:cNvSpPr>
            <p:nvPr/>
          </p:nvSpPr>
          <p:spPr bwMode="auto">
            <a:xfrm>
              <a:off x="3335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59" name="Oval 137"/>
            <p:cNvSpPr>
              <a:spLocks noChangeArrowheads="1"/>
            </p:cNvSpPr>
            <p:nvPr/>
          </p:nvSpPr>
          <p:spPr bwMode="auto">
            <a:xfrm>
              <a:off x="3198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0" name="Oval 138"/>
            <p:cNvSpPr>
              <a:spLocks noChangeArrowheads="1"/>
            </p:cNvSpPr>
            <p:nvPr/>
          </p:nvSpPr>
          <p:spPr bwMode="auto">
            <a:xfrm>
              <a:off x="3289" y="33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1" name="Oval 139"/>
            <p:cNvSpPr>
              <a:spLocks noChangeArrowheads="1"/>
            </p:cNvSpPr>
            <p:nvPr/>
          </p:nvSpPr>
          <p:spPr bwMode="auto">
            <a:xfrm>
              <a:off x="3516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2" name="Oval 140"/>
            <p:cNvSpPr>
              <a:spLocks noChangeArrowheads="1"/>
            </p:cNvSpPr>
            <p:nvPr/>
          </p:nvSpPr>
          <p:spPr bwMode="auto">
            <a:xfrm>
              <a:off x="3198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3" name="Oval 141"/>
            <p:cNvSpPr>
              <a:spLocks noChangeArrowheads="1"/>
            </p:cNvSpPr>
            <p:nvPr/>
          </p:nvSpPr>
          <p:spPr bwMode="auto">
            <a:xfrm>
              <a:off x="3516" y="343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4" name="Oval 142"/>
            <p:cNvSpPr>
              <a:spLocks noChangeArrowheads="1"/>
            </p:cNvSpPr>
            <p:nvPr/>
          </p:nvSpPr>
          <p:spPr bwMode="auto">
            <a:xfrm>
              <a:off x="2790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5" name="Oval 143"/>
            <p:cNvSpPr>
              <a:spLocks noChangeArrowheads="1"/>
            </p:cNvSpPr>
            <p:nvPr/>
          </p:nvSpPr>
          <p:spPr bwMode="auto">
            <a:xfrm>
              <a:off x="1068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6" name="Oval 144"/>
            <p:cNvSpPr>
              <a:spLocks noChangeArrowheads="1"/>
            </p:cNvSpPr>
            <p:nvPr/>
          </p:nvSpPr>
          <p:spPr bwMode="auto">
            <a:xfrm>
              <a:off x="1067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7" name="Oval 145"/>
            <p:cNvSpPr>
              <a:spLocks noChangeArrowheads="1"/>
            </p:cNvSpPr>
            <p:nvPr/>
          </p:nvSpPr>
          <p:spPr bwMode="auto">
            <a:xfrm>
              <a:off x="931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8" name="Oval 146"/>
            <p:cNvSpPr>
              <a:spLocks noChangeArrowheads="1"/>
            </p:cNvSpPr>
            <p:nvPr/>
          </p:nvSpPr>
          <p:spPr bwMode="auto">
            <a:xfrm>
              <a:off x="1022" y="3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69" name="Oval 147"/>
            <p:cNvSpPr>
              <a:spLocks noChangeArrowheads="1"/>
            </p:cNvSpPr>
            <p:nvPr/>
          </p:nvSpPr>
          <p:spPr bwMode="auto">
            <a:xfrm>
              <a:off x="1157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0" name="Oval 148"/>
            <p:cNvSpPr>
              <a:spLocks noChangeArrowheads="1"/>
            </p:cNvSpPr>
            <p:nvPr/>
          </p:nvSpPr>
          <p:spPr bwMode="auto">
            <a:xfrm>
              <a:off x="115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1" name="Oval 149"/>
            <p:cNvSpPr>
              <a:spLocks noChangeArrowheads="1"/>
            </p:cNvSpPr>
            <p:nvPr/>
          </p:nvSpPr>
          <p:spPr bwMode="auto">
            <a:xfrm>
              <a:off x="931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2" name="Oval 150"/>
            <p:cNvSpPr>
              <a:spLocks noChangeArrowheads="1"/>
            </p:cNvSpPr>
            <p:nvPr/>
          </p:nvSpPr>
          <p:spPr bwMode="auto">
            <a:xfrm>
              <a:off x="975" y="3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3" name="Oval 151"/>
            <p:cNvSpPr>
              <a:spLocks noChangeArrowheads="1"/>
            </p:cNvSpPr>
            <p:nvPr/>
          </p:nvSpPr>
          <p:spPr bwMode="auto">
            <a:xfrm>
              <a:off x="524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4" name="Oval 152"/>
            <p:cNvSpPr>
              <a:spLocks noChangeArrowheads="1"/>
            </p:cNvSpPr>
            <p:nvPr/>
          </p:nvSpPr>
          <p:spPr bwMode="auto">
            <a:xfrm>
              <a:off x="523" y="360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5" name="Oval 153"/>
            <p:cNvSpPr>
              <a:spLocks noChangeArrowheads="1"/>
            </p:cNvSpPr>
            <p:nvPr/>
          </p:nvSpPr>
          <p:spPr bwMode="auto">
            <a:xfrm>
              <a:off x="387" y="356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6" name="Oval 154"/>
            <p:cNvSpPr>
              <a:spLocks noChangeArrowheads="1"/>
            </p:cNvSpPr>
            <p:nvPr/>
          </p:nvSpPr>
          <p:spPr bwMode="auto">
            <a:xfrm>
              <a:off x="478" y="34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7" name="Oval 155"/>
            <p:cNvSpPr>
              <a:spLocks noChangeArrowheads="1"/>
            </p:cNvSpPr>
            <p:nvPr/>
          </p:nvSpPr>
          <p:spPr bwMode="auto">
            <a:xfrm>
              <a:off x="614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8" name="Oval 156"/>
            <p:cNvSpPr>
              <a:spLocks noChangeArrowheads="1"/>
            </p:cNvSpPr>
            <p:nvPr/>
          </p:nvSpPr>
          <p:spPr bwMode="auto">
            <a:xfrm>
              <a:off x="705" y="37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79" name="Oval 157"/>
            <p:cNvSpPr>
              <a:spLocks noChangeArrowheads="1"/>
            </p:cNvSpPr>
            <p:nvPr/>
          </p:nvSpPr>
          <p:spPr bwMode="auto">
            <a:xfrm>
              <a:off x="796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0" name="Oval 158"/>
            <p:cNvSpPr>
              <a:spLocks noChangeArrowheads="1"/>
            </p:cNvSpPr>
            <p:nvPr/>
          </p:nvSpPr>
          <p:spPr bwMode="auto">
            <a:xfrm>
              <a:off x="795" y="35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1" name="Oval 159"/>
            <p:cNvSpPr>
              <a:spLocks noChangeArrowheads="1"/>
            </p:cNvSpPr>
            <p:nvPr/>
          </p:nvSpPr>
          <p:spPr bwMode="auto">
            <a:xfrm>
              <a:off x="659" y="34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2" name="Oval 160"/>
            <p:cNvSpPr>
              <a:spLocks noChangeArrowheads="1"/>
            </p:cNvSpPr>
            <p:nvPr/>
          </p:nvSpPr>
          <p:spPr bwMode="auto">
            <a:xfrm>
              <a:off x="387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3" name="Oval 161"/>
            <p:cNvSpPr>
              <a:spLocks noChangeArrowheads="1"/>
            </p:cNvSpPr>
            <p:nvPr/>
          </p:nvSpPr>
          <p:spPr bwMode="auto">
            <a:xfrm>
              <a:off x="705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4" name="Oval 162"/>
            <p:cNvSpPr>
              <a:spLocks noChangeArrowheads="1"/>
            </p:cNvSpPr>
            <p:nvPr/>
          </p:nvSpPr>
          <p:spPr bwMode="auto">
            <a:xfrm>
              <a:off x="977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5" name="Oval 163"/>
            <p:cNvSpPr>
              <a:spLocks noChangeArrowheads="1"/>
            </p:cNvSpPr>
            <p:nvPr/>
          </p:nvSpPr>
          <p:spPr bwMode="auto">
            <a:xfrm>
              <a:off x="840" y="33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6" name="Oval 164"/>
            <p:cNvSpPr>
              <a:spLocks noChangeArrowheads="1"/>
            </p:cNvSpPr>
            <p:nvPr/>
          </p:nvSpPr>
          <p:spPr bwMode="auto">
            <a:xfrm>
              <a:off x="931" y="3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7" name="Oval 165"/>
            <p:cNvSpPr>
              <a:spLocks noChangeArrowheads="1"/>
            </p:cNvSpPr>
            <p:nvPr/>
          </p:nvSpPr>
          <p:spPr bwMode="auto">
            <a:xfrm>
              <a:off x="1112" y="32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8" name="Oval 166"/>
            <p:cNvSpPr>
              <a:spLocks noChangeArrowheads="1"/>
            </p:cNvSpPr>
            <p:nvPr/>
          </p:nvSpPr>
          <p:spPr bwMode="auto">
            <a:xfrm>
              <a:off x="840" y="34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89" name="Oval 167"/>
            <p:cNvSpPr>
              <a:spLocks noChangeArrowheads="1"/>
            </p:cNvSpPr>
            <p:nvPr/>
          </p:nvSpPr>
          <p:spPr bwMode="auto">
            <a:xfrm>
              <a:off x="1158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0" name="Oval 168"/>
            <p:cNvSpPr>
              <a:spLocks noChangeArrowheads="1"/>
            </p:cNvSpPr>
            <p:nvPr/>
          </p:nvSpPr>
          <p:spPr bwMode="auto">
            <a:xfrm>
              <a:off x="432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1" name="Oval 169"/>
            <p:cNvSpPr>
              <a:spLocks noChangeArrowheads="1"/>
            </p:cNvSpPr>
            <p:nvPr/>
          </p:nvSpPr>
          <p:spPr bwMode="auto">
            <a:xfrm>
              <a:off x="705" y="339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2" name="Oval 170"/>
            <p:cNvSpPr>
              <a:spLocks noChangeArrowheads="1"/>
            </p:cNvSpPr>
            <p:nvPr/>
          </p:nvSpPr>
          <p:spPr bwMode="auto">
            <a:xfrm>
              <a:off x="704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3" name="Oval 171"/>
            <p:cNvSpPr>
              <a:spLocks noChangeArrowheads="1"/>
            </p:cNvSpPr>
            <p:nvPr/>
          </p:nvSpPr>
          <p:spPr bwMode="auto">
            <a:xfrm>
              <a:off x="568" y="3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4" name="Oval 172"/>
            <p:cNvSpPr>
              <a:spLocks noChangeArrowheads="1"/>
            </p:cNvSpPr>
            <p:nvPr/>
          </p:nvSpPr>
          <p:spPr bwMode="auto">
            <a:xfrm>
              <a:off x="659" y="3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5" name="Oval 173"/>
            <p:cNvSpPr>
              <a:spLocks noChangeArrowheads="1"/>
            </p:cNvSpPr>
            <p:nvPr/>
          </p:nvSpPr>
          <p:spPr bwMode="auto">
            <a:xfrm>
              <a:off x="795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6" name="Oval 174"/>
            <p:cNvSpPr>
              <a:spLocks noChangeArrowheads="1"/>
            </p:cNvSpPr>
            <p:nvPr/>
          </p:nvSpPr>
          <p:spPr bwMode="auto">
            <a:xfrm>
              <a:off x="840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7" name="Oval 175"/>
            <p:cNvSpPr>
              <a:spLocks noChangeArrowheads="1"/>
            </p:cNvSpPr>
            <p:nvPr/>
          </p:nvSpPr>
          <p:spPr bwMode="auto">
            <a:xfrm>
              <a:off x="432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8" name="Oval 176"/>
            <p:cNvSpPr>
              <a:spLocks noChangeArrowheads="1"/>
            </p:cNvSpPr>
            <p:nvPr/>
          </p:nvSpPr>
          <p:spPr bwMode="auto">
            <a:xfrm>
              <a:off x="612" y="33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99" name="Oval 177"/>
            <p:cNvSpPr>
              <a:spLocks noChangeArrowheads="1"/>
            </p:cNvSpPr>
            <p:nvPr/>
          </p:nvSpPr>
          <p:spPr bwMode="auto">
            <a:xfrm>
              <a:off x="161" y="3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0" name="Oval 178"/>
            <p:cNvSpPr>
              <a:spLocks noChangeArrowheads="1"/>
            </p:cNvSpPr>
            <p:nvPr/>
          </p:nvSpPr>
          <p:spPr bwMode="auto">
            <a:xfrm>
              <a:off x="160" y="3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1" name="Oval 179"/>
            <p:cNvSpPr>
              <a:spLocks noChangeArrowheads="1"/>
            </p:cNvSpPr>
            <p:nvPr/>
          </p:nvSpPr>
          <p:spPr bwMode="auto">
            <a:xfrm>
              <a:off x="24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2" name="Oval 180"/>
            <p:cNvSpPr>
              <a:spLocks noChangeArrowheads="1"/>
            </p:cNvSpPr>
            <p:nvPr/>
          </p:nvSpPr>
          <p:spPr bwMode="auto">
            <a:xfrm>
              <a:off x="115" y="2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3" name="Oval 181"/>
            <p:cNvSpPr>
              <a:spLocks noChangeArrowheads="1"/>
            </p:cNvSpPr>
            <p:nvPr/>
          </p:nvSpPr>
          <p:spPr bwMode="auto">
            <a:xfrm>
              <a:off x="251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4" name="Oval 182"/>
            <p:cNvSpPr>
              <a:spLocks noChangeArrowheads="1"/>
            </p:cNvSpPr>
            <p:nvPr/>
          </p:nvSpPr>
          <p:spPr bwMode="auto">
            <a:xfrm>
              <a:off x="342" y="3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5" name="Oval 183"/>
            <p:cNvSpPr>
              <a:spLocks noChangeArrowheads="1"/>
            </p:cNvSpPr>
            <p:nvPr/>
          </p:nvSpPr>
          <p:spPr bwMode="auto">
            <a:xfrm>
              <a:off x="433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6" name="Oval 184"/>
            <p:cNvSpPr>
              <a:spLocks noChangeArrowheads="1"/>
            </p:cNvSpPr>
            <p:nvPr/>
          </p:nvSpPr>
          <p:spPr bwMode="auto">
            <a:xfrm>
              <a:off x="386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7" name="Oval 185"/>
            <p:cNvSpPr>
              <a:spLocks noChangeArrowheads="1"/>
            </p:cNvSpPr>
            <p:nvPr/>
          </p:nvSpPr>
          <p:spPr bwMode="auto">
            <a:xfrm>
              <a:off x="296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8" name="Oval 186"/>
            <p:cNvSpPr>
              <a:spLocks noChangeArrowheads="1"/>
            </p:cNvSpPr>
            <p:nvPr/>
          </p:nvSpPr>
          <p:spPr bwMode="auto">
            <a:xfrm>
              <a:off x="24" y="3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09" name="Oval 187"/>
            <p:cNvSpPr>
              <a:spLocks noChangeArrowheads="1"/>
            </p:cNvSpPr>
            <p:nvPr/>
          </p:nvSpPr>
          <p:spPr bwMode="auto">
            <a:xfrm>
              <a:off x="342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0" name="Oval 188"/>
            <p:cNvSpPr>
              <a:spLocks noChangeArrowheads="1"/>
            </p:cNvSpPr>
            <p:nvPr/>
          </p:nvSpPr>
          <p:spPr bwMode="auto">
            <a:xfrm>
              <a:off x="614" y="2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1" name="Oval 189"/>
            <p:cNvSpPr>
              <a:spLocks noChangeArrowheads="1"/>
            </p:cNvSpPr>
            <p:nvPr/>
          </p:nvSpPr>
          <p:spPr bwMode="auto">
            <a:xfrm>
              <a:off x="477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2" name="Oval 190"/>
            <p:cNvSpPr>
              <a:spLocks noChangeArrowheads="1"/>
            </p:cNvSpPr>
            <p:nvPr/>
          </p:nvSpPr>
          <p:spPr bwMode="auto">
            <a:xfrm>
              <a:off x="568" y="2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3" name="Oval 191"/>
            <p:cNvSpPr>
              <a:spLocks noChangeArrowheads="1"/>
            </p:cNvSpPr>
            <p:nvPr/>
          </p:nvSpPr>
          <p:spPr bwMode="auto">
            <a:xfrm>
              <a:off x="749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4" name="Oval 192"/>
            <p:cNvSpPr>
              <a:spLocks noChangeArrowheads="1"/>
            </p:cNvSpPr>
            <p:nvPr/>
          </p:nvSpPr>
          <p:spPr bwMode="auto">
            <a:xfrm>
              <a:off x="477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5" name="Oval 193"/>
            <p:cNvSpPr>
              <a:spLocks noChangeArrowheads="1"/>
            </p:cNvSpPr>
            <p:nvPr/>
          </p:nvSpPr>
          <p:spPr bwMode="auto">
            <a:xfrm>
              <a:off x="795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6" name="Oval 194"/>
            <p:cNvSpPr>
              <a:spLocks noChangeArrowheads="1"/>
            </p:cNvSpPr>
            <p:nvPr/>
          </p:nvSpPr>
          <p:spPr bwMode="auto">
            <a:xfrm>
              <a:off x="69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7" name="Oval 195"/>
            <p:cNvSpPr>
              <a:spLocks noChangeArrowheads="1"/>
            </p:cNvSpPr>
            <p:nvPr/>
          </p:nvSpPr>
          <p:spPr bwMode="auto">
            <a:xfrm>
              <a:off x="1792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8" name="Oval 196"/>
            <p:cNvSpPr>
              <a:spLocks noChangeArrowheads="1"/>
            </p:cNvSpPr>
            <p:nvPr/>
          </p:nvSpPr>
          <p:spPr bwMode="auto">
            <a:xfrm>
              <a:off x="1702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19" name="Oval 197"/>
            <p:cNvSpPr>
              <a:spLocks noChangeArrowheads="1"/>
            </p:cNvSpPr>
            <p:nvPr/>
          </p:nvSpPr>
          <p:spPr bwMode="auto">
            <a:xfrm>
              <a:off x="1566" y="28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0" name="Oval 198"/>
            <p:cNvSpPr>
              <a:spLocks noChangeArrowheads="1"/>
            </p:cNvSpPr>
            <p:nvPr/>
          </p:nvSpPr>
          <p:spPr bwMode="auto">
            <a:xfrm>
              <a:off x="1657" y="28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1" name="Oval 199"/>
            <p:cNvSpPr>
              <a:spLocks noChangeArrowheads="1"/>
            </p:cNvSpPr>
            <p:nvPr/>
          </p:nvSpPr>
          <p:spPr bwMode="auto">
            <a:xfrm>
              <a:off x="1793" y="29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2" name="Oval 200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3" name="Oval 201"/>
            <p:cNvSpPr>
              <a:spLocks noChangeArrowheads="1"/>
            </p:cNvSpPr>
            <p:nvPr/>
          </p:nvSpPr>
          <p:spPr bwMode="auto">
            <a:xfrm>
              <a:off x="1294" y="302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4" name="Oval 202"/>
            <p:cNvSpPr>
              <a:spLocks noChangeArrowheads="1"/>
            </p:cNvSpPr>
            <p:nvPr/>
          </p:nvSpPr>
          <p:spPr bwMode="auto">
            <a:xfrm>
              <a:off x="174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5" name="Oval 203"/>
            <p:cNvSpPr>
              <a:spLocks noChangeArrowheads="1"/>
            </p:cNvSpPr>
            <p:nvPr/>
          </p:nvSpPr>
          <p:spPr bwMode="auto">
            <a:xfrm>
              <a:off x="1159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6" name="Oval 204"/>
            <p:cNvSpPr>
              <a:spLocks noChangeArrowheads="1"/>
            </p:cNvSpPr>
            <p:nvPr/>
          </p:nvSpPr>
          <p:spPr bwMode="auto">
            <a:xfrm>
              <a:off x="1158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7" name="Oval 205"/>
            <p:cNvSpPr>
              <a:spLocks noChangeArrowheads="1"/>
            </p:cNvSpPr>
            <p:nvPr/>
          </p:nvSpPr>
          <p:spPr bwMode="auto">
            <a:xfrm>
              <a:off x="1022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8" name="Oval 206"/>
            <p:cNvSpPr>
              <a:spLocks noChangeArrowheads="1"/>
            </p:cNvSpPr>
            <p:nvPr/>
          </p:nvSpPr>
          <p:spPr bwMode="auto">
            <a:xfrm>
              <a:off x="1113" y="2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29" name="Oval 207"/>
            <p:cNvSpPr>
              <a:spLocks noChangeArrowheads="1"/>
            </p:cNvSpPr>
            <p:nvPr/>
          </p:nvSpPr>
          <p:spPr bwMode="auto">
            <a:xfrm>
              <a:off x="1249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0" name="Oval 208"/>
            <p:cNvSpPr>
              <a:spLocks noChangeArrowheads="1"/>
            </p:cNvSpPr>
            <p:nvPr/>
          </p:nvSpPr>
          <p:spPr bwMode="auto">
            <a:xfrm>
              <a:off x="1340" y="289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1" name="Oval 209"/>
            <p:cNvSpPr>
              <a:spLocks noChangeArrowheads="1"/>
            </p:cNvSpPr>
            <p:nvPr/>
          </p:nvSpPr>
          <p:spPr bwMode="auto">
            <a:xfrm>
              <a:off x="1431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2" name="Oval 210"/>
            <p:cNvSpPr>
              <a:spLocks noChangeArrowheads="1"/>
            </p:cNvSpPr>
            <p:nvPr/>
          </p:nvSpPr>
          <p:spPr bwMode="auto">
            <a:xfrm>
              <a:off x="1430" y="2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3" name="Oval 211"/>
            <p:cNvSpPr>
              <a:spLocks noChangeArrowheads="1"/>
            </p:cNvSpPr>
            <p:nvPr/>
          </p:nvSpPr>
          <p:spPr bwMode="auto">
            <a:xfrm>
              <a:off x="129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4" name="Oval 212"/>
            <p:cNvSpPr>
              <a:spLocks noChangeArrowheads="1"/>
            </p:cNvSpPr>
            <p:nvPr/>
          </p:nvSpPr>
          <p:spPr bwMode="auto">
            <a:xfrm>
              <a:off x="1022" y="2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5" name="Oval 213"/>
            <p:cNvSpPr>
              <a:spLocks noChangeArrowheads="1"/>
            </p:cNvSpPr>
            <p:nvPr/>
          </p:nvSpPr>
          <p:spPr bwMode="auto">
            <a:xfrm>
              <a:off x="1340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6" name="Oval 214"/>
            <p:cNvSpPr>
              <a:spLocks noChangeArrowheads="1"/>
            </p:cNvSpPr>
            <p:nvPr/>
          </p:nvSpPr>
          <p:spPr bwMode="auto">
            <a:xfrm>
              <a:off x="1612" y="26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7" name="Oval 215"/>
            <p:cNvSpPr>
              <a:spLocks noChangeArrowheads="1"/>
            </p:cNvSpPr>
            <p:nvPr/>
          </p:nvSpPr>
          <p:spPr bwMode="auto">
            <a:xfrm>
              <a:off x="885" y="297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8" name="Oval 216"/>
            <p:cNvSpPr>
              <a:spLocks noChangeArrowheads="1"/>
            </p:cNvSpPr>
            <p:nvPr/>
          </p:nvSpPr>
          <p:spPr bwMode="auto">
            <a:xfrm>
              <a:off x="1566" y="2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39" name="Oval 217"/>
            <p:cNvSpPr>
              <a:spLocks noChangeArrowheads="1"/>
            </p:cNvSpPr>
            <p:nvPr/>
          </p:nvSpPr>
          <p:spPr bwMode="auto">
            <a:xfrm>
              <a:off x="1927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0" name="Oval 218"/>
            <p:cNvSpPr>
              <a:spLocks noChangeArrowheads="1"/>
            </p:cNvSpPr>
            <p:nvPr/>
          </p:nvSpPr>
          <p:spPr bwMode="auto">
            <a:xfrm>
              <a:off x="1475" y="2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1" name="Oval 219"/>
            <p:cNvSpPr>
              <a:spLocks noChangeArrowheads="1"/>
            </p:cNvSpPr>
            <p:nvPr/>
          </p:nvSpPr>
          <p:spPr bwMode="auto">
            <a:xfrm>
              <a:off x="1838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2" name="Oval 220"/>
            <p:cNvSpPr>
              <a:spLocks noChangeArrowheads="1"/>
            </p:cNvSpPr>
            <p:nvPr/>
          </p:nvSpPr>
          <p:spPr bwMode="auto">
            <a:xfrm>
              <a:off x="1067" y="3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3" name="Oval 221"/>
            <p:cNvSpPr>
              <a:spLocks noChangeArrowheads="1"/>
            </p:cNvSpPr>
            <p:nvPr/>
          </p:nvSpPr>
          <p:spPr bwMode="auto">
            <a:xfrm>
              <a:off x="183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4" name="Oval 222"/>
            <p:cNvSpPr>
              <a:spLocks noChangeArrowheads="1"/>
            </p:cNvSpPr>
            <p:nvPr/>
          </p:nvSpPr>
          <p:spPr bwMode="auto">
            <a:xfrm>
              <a:off x="1974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5" name="Oval 223"/>
            <p:cNvSpPr>
              <a:spLocks noChangeArrowheads="1"/>
            </p:cNvSpPr>
            <p:nvPr/>
          </p:nvSpPr>
          <p:spPr bwMode="auto">
            <a:xfrm>
              <a:off x="211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6" name="Oval 224"/>
            <p:cNvSpPr>
              <a:spLocks noChangeArrowheads="1"/>
            </p:cNvSpPr>
            <p:nvPr/>
          </p:nvSpPr>
          <p:spPr bwMode="auto">
            <a:xfrm>
              <a:off x="2246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7" name="Oval 225"/>
            <p:cNvSpPr>
              <a:spLocks noChangeArrowheads="1"/>
            </p:cNvSpPr>
            <p:nvPr/>
          </p:nvSpPr>
          <p:spPr bwMode="auto">
            <a:xfrm>
              <a:off x="2473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8" name="Oval 226"/>
            <p:cNvSpPr>
              <a:spLocks noChangeArrowheads="1"/>
            </p:cNvSpPr>
            <p:nvPr/>
          </p:nvSpPr>
          <p:spPr bwMode="auto">
            <a:xfrm>
              <a:off x="270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49" name="Oval 227"/>
            <p:cNvSpPr>
              <a:spLocks noChangeArrowheads="1"/>
            </p:cNvSpPr>
            <p:nvPr/>
          </p:nvSpPr>
          <p:spPr bwMode="auto">
            <a:xfrm>
              <a:off x="2382" y="2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0" name="Oval 228"/>
            <p:cNvSpPr>
              <a:spLocks noChangeArrowheads="1"/>
            </p:cNvSpPr>
            <p:nvPr/>
          </p:nvSpPr>
          <p:spPr bwMode="auto">
            <a:xfrm>
              <a:off x="2064" y="270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1" name="Oval 229"/>
            <p:cNvSpPr>
              <a:spLocks noChangeArrowheads="1"/>
            </p:cNvSpPr>
            <p:nvPr/>
          </p:nvSpPr>
          <p:spPr bwMode="auto">
            <a:xfrm>
              <a:off x="1747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2" name="Oval 230"/>
            <p:cNvSpPr>
              <a:spLocks noChangeArrowheads="1"/>
            </p:cNvSpPr>
            <p:nvPr/>
          </p:nvSpPr>
          <p:spPr bwMode="auto">
            <a:xfrm>
              <a:off x="2700" y="3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3" name="Oval 231"/>
            <p:cNvSpPr>
              <a:spLocks noChangeArrowheads="1"/>
            </p:cNvSpPr>
            <p:nvPr/>
          </p:nvSpPr>
          <p:spPr bwMode="auto">
            <a:xfrm>
              <a:off x="3063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4" name="Oval 232"/>
            <p:cNvSpPr>
              <a:spLocks noChangeArrowheads="1"/>
            </p:cNvSpPr>
            <p:nvPr/>
          </p:nvSpPr>
          <p:spPr bwMode="auto">
            <a:xfrm>
              <a:off x="3426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5" name="Oval 233"/>
            <p:cNvSpPr>
              <a:spLocks noChangeArrowheads="1"/>
            </p:cNvSpPr>
            <p:nvPr/>
          </p:nvSpPr>
          <p:spPr bwMode="auto">
            <a:xfrm>
              <a:off x="3199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6" name="Oval 234"/>
            <p:cNvSpPr>
              <a:spLocks noChangeArrowheads="1"/>
            </p:cNvSpPr>
            <p:nvPr/>
          </p:nvSpPr>
          <p:spPr bwMode="auto">
            <a:xfrm>
              <a:off x="2881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7" name="Oval 235"/>
            <p:cNvSpPr>
              <a:spLocks noChangeArrowheads="1"/>
            </p:cNvSpPr>
            <p:nvPr/>
          </p:nvSpPr>
          <p:spPr bwMode="auto">
            <a:xfrm>
              <a:off x="215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8" name="Oval 236"/>
            <p:cNvSpPr>
              <a:spLocks noChangeArrowheads="1"/>
            </p:cNvSpPr>
            <p:nvPr/>
          </p:nvSpPr>
          <p:spPr bwMode="auto">
            <a:xfrm>
              <a:off x="1429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59" name="Oval 237"/>
            <p:cNvSpPr>
              <a:spLocks noChangeArrowheads="1"/>
            </p:cNvSpPr>
            <p:nvPr/>
          </p:nvSpPr>
          <p:spPr bwMode="auto">
            <a:xfrm>
              <a:off x="156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0" name="Oval 238"/>
            <p:cNvSpPr>
              <a:spLocks noChangeArrowheads="1"/>
            </p:cNvSpPr>
            <p:nvPr/>
          </p:nvSpPr>
          <p:spPr bwMode="auto">
            <a:xfrm>
              <a:off x="1656" y="402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1" name="Oval 239"/>
            <p:cNvSpPr>
              <a:spLocks noChangeArrowheads="1"/>
            </p:cNvSpPr>
            <p:nvPr/>
          </p:nvSpPr>
          <p:spPr bwMode="auto">
            <a:xfrm>
              <a:off x="174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2" name="Oval 240"/>
            <p:cNvSpPr>
              <a:spLocks noChangeArrowheads="1"/>
            </p:cNvSpPr>
            <p:nvPr/>
          </p:nvSpPr>
          <p:spPr bwMode="auto">
            <a:xfrm>
              <a:off x="183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3" name="Oval 241"/>
            <p:cNvSpPr>
              <a:spLocks noChangeArrowheads="1"/>
            </p:cNvSpPr>
            <p:nvPr/>
          </p:nvSpPr>
          <p:spPr bwMode="auto">
            <a:xfrm>
              <a:off x="2065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4" name="Oval 242"/>
            <p:cNvSpPr>
              <a:spLocks noChangeArrowheads="1"/>
            </p:cNvSpPr>
            <p:nvPr/>
          </p:nvSpPr>
          <p:spPr bwMode="auto">
            <a:xfrm>
              <a:off x="224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5" name="Oval 243"/>
            <p:cNvSpPr>
              <a:spLocks noChangeArrowheads="1"/>
            </p:cNvSpPr>
            <p:nvPr/>
          </p:nvSpPr>
          <p:spPr bwMode="auto">
            <a:xfrm>
              <a:off x="2338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6" name="Oval 244"/>
            <p:cNvSpPr>
              <a:spLocks noChangeArrowheads="1"/>
            </p:cNvSpPr>
            <p:nvPr/>
          </p:nvSpPr>
          <p:spPr bwMode="auto">
            <a:xfrm>
              <a:off x="2428" y="3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7" name="Oval 245"/>
            <p:cNvSpPr>
              <a:spLocks noChangeArrowheads="1"/>
            </p:cNvSpPr>
            <p:nvPr/>
          </p:nvSpPr>
          <p:spPr bwMode="auto">
            <a:xfrm>
              <a:off x="2519" y="4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8" name="Oval 246"/>
            <p:cNvSpPr>
              <a:spLocks noChangeArrowheads="1"/>
            </p:cNvSpPr>
            <p:nvPr/>
          </p:nvSpPr>
          <p:spPr bwMode="auto">
            <a:xfrm>
              <a:off x="261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69" name="Oval 247"/>
            <p:cNvSpPr>
              <a:spLocks noChangeArrowheads="1"/>
            </p:cNvSpPr>
            <p:nvPr/>
          </p:nvSpPr>
          <p:spPr bwMode="auto">
            <a:xfrm>
              <a:off x="2837" y="406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0" name="Oval 248"/>
            <p:cNvSpPr>
              <a:spLocks noChangeArrowheads="1"/>
            </p:cNvSpPr>
            <p:nvPr/>
          </p:nvSpPr>
          <p:spPr bwMode="auto">
            <a:xfrm>
              <a:off x="3018" y="406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1" name="Oval 249"/>
            <p:cNvSpPr>
              <a:spLocks noChangeArrowheads="1"/>
            </p:cNvSpPr>
            <p:nvPr/>
          </p:nvSpPr>
          <p:spPr bwMode="auto">
            <a:xfrm>
              <a:off x="2927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2" name="Oval 250"/>
            <p:cNvSpPr>
              <a:spLocks noChangeArrowheads="1"/>
            </p:cNvSpPr>
            <p:nvPr/>
          </p:nvSpPr>
          <p:spPr bwMode="auto">
            <a:xfrm>
              <a:off x="3154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3" name="Oval 251"/>
            <p:cNvSpPr>
              <a:spLocks noChangeArrowheads="1"/>
            </p:cNvSpPr>
            <p:nvPr/>
          </p:nvSpPr>
          <p:spPr bwMode="auto">
            <a:xfrm>
              <a:off x="3380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4" name="Oval 252"/>
            <p:cNvSpPr>
              <a:spLocks noChangeArrowheads="1"/>
            </p:cNvSpPr>
            <p:nvPr/>
          </p:nvSpPr>
          <p:spPr bwMode="auto">
            <a:xfrm>
              <a:off x="34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5" name="Oval 253"/>
            <p:cNvSpPr>
              <a:spLocks noChangeArrowheads="1"/>
            </p:cNvSpPr>
            <p:nvPr/>
          </p:nvSpPr>
          <p:spPr bwMode="auto">
            <a:xfrm>
              <a:off x="3380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6" name="Oval 254"/>
            <p:cNvSpPr>
              <a:spLocks noChangeArrowheads="1"/>
            </p:cNvSpPr>
            <p:nvPr/>
          </p:nvSpPr>
          <p:spPr bwMode="auto">
            <a:xfrm>
              <a:off x="3471" y="361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7" name="Oval 255"/>
            <p:cNvSpPr>
              <a:spLocks noChangeArrowheads="1"/>
            </p:cNvSpPr>
            <p:nvPr/>
          </p:nvSpPr>
          <p:spPr bwMode="auto">
            <a:xfrm>
              <a:off x="3017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8" name="Oval 256"/>
            <p:cNvSpPr>
              <a:spLocks noChangeArrowheads="1"/>
            </p:cNvSpPr>
            <p:nvPr/>
          </p:nvSpPr>
          <p:spPr bwMode="auto">
            <a:xfrm>
              <a:off x="3471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79" name="Oval 257"/>
            <p:cNvSpPr>
              <a:spLocks noChangeArrowheads="1"/>
            </p:cNvSpPr>
            <p:nvPr/>
          </p:nvSpPr>
          <p:spPr bwMode="auto">
            <a:xfrm>
              <a:off x="338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0" name="Oval 258"/>
            <p:cNvSpPr>
              <a:spLocks noChangeArrowheads="1"/>
            </p:cNvSpPr>
            <p:nvPr/>
          </p:nvSpPr>
          <p:spPr bwMode="auto">
            <a:xfrm>
              <a:off x="315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1" name="Oval 259"/>
            <p:cNvSpPr>
              <a:spLocks noChangeArrowheads="1"/>
            </p:cNvSpPr>
            <p:nvPr/>
          </p:nvSpPr>
          <p:spPr bwMode="auto">
            <a:xfrm>
              <a:off x="2881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2" name="Oval 260"/>
            <p:cNvSpPr>
              <a:spLocks noChangeArrowheads="1"/>
            </p:cNvSpPr>
            <p:nvPr/>
          </p:nvSpPr>
          <p:spPr bwMode="auto">
            <a:xfrm>
              <a:off x="2609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3" name="Oval 261"/>
            <p:cNvSpPr>
              <a:spLocks noChangeArrowheads="1"/>
            </p:cNvSpPr>
            <p:nvPr/>
          </p:nvSpPr>
          <p:spPr bwMode="auto">
            <a:xfrm>
              <a:off x="2201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4" name="Oval 262"/>
            <p:cNvSpPr>
              <a:spLocks noChangeArrowheads="1"/>
            </p:cNvSpPr>
            <p:nvPr/>
          </p:nvSpPr>
          <p:spPr bwMode="auto">
            <a:xfrm>
              <a:off x="179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5" name="Oval 263"/>
            <p:cNvSpPr>
              <a:spLocks noChangeArrowheads="1"/>
            </p:cNvSpPr>
            <p:nvPr/>
          </p:nvSpPr>
          <p:spPr bwMode="auto">
            <a:xfrm>
              <a:off x="129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6" name="Oval 264"/>
            <p:cNvSpPr>
              <a:spLocks noChangeArrowheads="1"/>
            </p:cNvSpPr>
            <p:nvPr/>
          </p:nvSpPr>
          <p:spPr bwMode="auto">
            <a:xfrm>
              <a:off x="79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7" name="Oval 265"/>
            <p:cNvSpPr>
              <a:spLocks noChangeArrowheads="1"/>
            </p:cNvSpPr>
            <p:nvPr/>
          </p:nvSpPr>
          <p:spPr bwMode="auto">
            <a:xfrm>
              <a:off x="29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8" name="Oval 266"/>
            <p:cNvSpPr>
              <a:spLocks noChangeArrowheads="1"/>
            </p:cNvSpPr>
            <p:nvPr/>
          </p:nvSpPr>
          <p:spPr bwMode="auto">
            <a:xfrm>
              <a:off x="659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89" name="Oval 267"/>
            <p:cNvSpPr>
              <a:spLocks noChangeArrowheads="1"/>
            </p:cNvSpPr>
            <p:nvPr/>
          </p:nvSpPr>
          <p:spPr bwMode="auto">
            <a:xfrm>
              <a:off x="69" y="3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0" name="Oval 268"/>
            <p:cNvSpPr>
              <a:spLocks noChangeArrowheads="1"/>
            </p:cNvSpPr>
            <p:nvPr/>
          </p:nvSpPr>
          <p:spPr bwMode="auto">
            <a:xfrm>
              <a:off x="33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1" name="Oval 269"/>
            <p:cNvSpPr>
              <a:spLocks noChangeArrowheads="1"/>
            </p:cNvSpPr>
            <p:nvPr/>
          </p:nvSpPr>
          <p:spPr bwMode="auto">
            <a:xfrm>
              <a:off x="795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2" name="Oval 270"/>
            <p:cNvSpPr>
              <a:spLocks noChangeArrowheads="1"/>
            </p:cNvSpPr>
            <p:nvPr/>
          </p:nvSpPr>
          <p:spPr bwMode="auto">
            <a:xfrm>
              <a:off x="1252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3" name="Oval 271"/>
            <p:cNvSpPr>
              <a:spLocks noChangeArrowheads="1"/>
            </p:cNvSpPr>
            <p:nvPr/>
          </p:nvSpPr>
          <p:spPr bwMode="auto">
            <a:xfrm>
              <a:off x="296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4" name="Oval 272"/>
            <p:cNvSpPr>
              <a:spLocks noChangeArrowheads="1"/>
            </p:cNvSpPr>
            <p:nvPr/>
          </p:nvSpPr>
          <p:spPr bwMode="auto">
            <a:xfrm>
              <a:off x="160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5" name="Oval 273"/>
            <p:cNvSpPr>
              <a:spLocks noChangeArrowheads="1"/>
            </p:cNvSpPr>
            <p:nvPr/>
          </p:nvSpPr>
          <p:spPr bwMode="auto">
            <a:xfrm>
              <a:off x="23" y="28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6" name="Oval 274"/>
            <p:cNvSpPr>
              <a:spLocks noChangeArrowheads="1"/>
            </p:cNvSpPr>
            <p:nvPr/>
          </p:nvSpPr>
          <p:spPr bwMode="auto">
            <a:xfrm>
              <a:off x="-67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7" name="Oval 275"/>
            <p:cNvSpPr>
              <a:spLocks noChangeArrowheads="1"/>
            </p:cNvSpPr>
            <p:nvPr/>
          </p:nvSpPr>
          <p:spPr bwMode="auto">
            <a:xfrm>
              <a:off x="-22" y="2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8" name="Oval 276"/>
            <p:cNvSpPr>
              <a:spLocks noChangeArrowheads="1"/>
            </p:cNvSpPr>
            <p:nvPr/>
          </p:nvSpPr>
          <p:spPr bwMode="auto">
            <a:xfrm>
              <a:off x="115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299" name="Oval 277"/>
            <p:cNvSpPr>
              <a:spLocks noChangeArrowheads="1"/>
            </p:cNvSpPr>
            <p:nvPr/>
          </p:nvSpPr>
          <p:spPr bwMode="auto">
            <a:xfrm>
              <a:off x="252" y="2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0" name="Oval 278"/>
            <p:cNvSpPr>
              <a:spLocks noChangeArrowheads="1"/>
            </p:cNvSpPr>
            <p:nvPr/>
          </p:nvSpPr>
          <p:spPr bwMode="auto">
            <a:xfrm>
              <a:off x="389" y="30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1" name="Oval 279"/>
            <p:cNvSpPr>
              <a:spLocks noChangeArrowheads="1"/>
            </p:cNvSpPr>
            <p:nvPr/>
          </p:nvSpPr>
          <p:spPr bwMode="auto">
            <a:xfrm>
              <a:off x="-22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2" name="Oval 280"/>
            <p:cNvSpPr>
              <a:spLocks noChangeArrowheads="1"/>
            </p:cNvSpPr>
            <p:nvPr/>
          </p:nvSpPr>
          <p:spPr bwMode="auto">
            <a:xfrm>
              <a:off x="-67" y="3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3" name="Oval 281"/>
            <p:cNvSpPr>
              <a:spLocks noChangeArrowheads="1"/>
            </p:cNvSpPr>
            <p:nvPr/>
          </p:nvSpPr>
          <p:spPr bwMode="auto">
            <a:xfrm>
              <a:off x="16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4" name="Oval 282"/>
            <p:cNvSpPr>
              <a:spLocks noChangeArrowheads="1"/>
            </p:cNvSpPr>
            <p:nvPr/>
          </p:nvSpPr>
          <p:spPr bwMode="auto">
            <a:xfrm>
              <a:off x="205" y="3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5" name="Oval 283"/>
            <p:cNvSpPr>
              <a:spLocks noChangeArrowheads="1"/>
            </p:cNvSpPr>
            <p:nvPr/>
          </p:nvSpPr>
          <p:spPr bwMode="auto">
            <a:xfrm>
              <a:off x="20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6" name="Oval 284"/>
            <p:cNvSpPr>
              <a:spLocks noChangeArrowheads="1"/>
            </p:cNvSpPr>
            <p:nvPr/>
          </p:nvSpPr>
          <p:spPr bwMode="auto">
            <a:xfrm>
              <a:off x="23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7" name="Oval 285"/>
            <p:cNvSpPr>
              <a:spLocks noChangeArrowheads="1"/>
            </p:cNvSpPr>
            <p:nvPr/>
          </p:nvSpPr>
          <p:spPr bwMode="auto">
            <a:xfrm>
              <a:off x="-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8" name="Oval 286"/>
            <p:cNvSpPr>
              <a:spLocks noChangeArrowheads="1"/>
            </p:cNvSpPr>
            <p:nvPr/>
          </p:nvSpPr>
          <p:spPr bwMode="auto">
            <a:xfrm>
              <a:off x="-67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09" name="Oval 287"/>
            <p:cNvSpPr>
              <a:spLocks noChangeArrowheads="1"/>
            </p:cNvSpPr>
            <p:nvPr/>
          </p:nvSpPr>
          <p:spPr bwMode="auto">
            <a:xfrm>
              <a:off x="-67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0" name="Oval 288"/>
            <p:cNvSpPr>
              <a:spLocks noChangeArrowheads="1"/>
            </p:cNvSpPr>
            <p:nvPr/>
          </p:nvSpPr>
          <p:spPr bwMode="auto">
            <a:xfrm>
              <a:off x="749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1" name="Oval 289"/>
            <p:cNvSpPr>
              <a:spLocks noChangeArrowheads="1"/>
            </p:cNvSpPr>
            <p:nvPr/>
          </p:nvSpPr>
          <p:spPr bwMode="auto">
            <a:xfrm>
              <a:off x="613" y="2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2" name="Oval 290"/>
            <p:cNvSpPr>
              <a:spLocks noChangeArrowheads="1"/>
            </p:cNvSpPr>
            <p:nvPr/>
          </p:nvSpPr>
          <p:spPr bwMode="auto">
            <a:xfrm>
              <a:off x="47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3" name="Oval 291"/>
            <p:cNvSpPr>
              <a:spLocks noChangeArrowheads="1"/>
            </p:cNvSpPr>
            <p:nvPr/>
          </p:nvSpPr>
          <p:spPr bwMode="auto">
            <a:xfrm>
              <a:off x="614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4" name="Oval 292"/>
            <p:cNvSpPr>
              <a:spLocks noChangeArrowheads="1"/>
            </p:cNvSpPr>
            <p:nvPr/>
          </p:nvSpPr>
          <p:spPr bwMode="auto">
            <a:xfrm>
              <a:off x="840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5" name="Oval 293"/>
            <p:cNvSpPr>
              <a:spLocks noChangeArrowheads="1"/>
            </p:cNvSpPr>
            <p:nvPr/>
          </p:nvSpPr>
          <p:spPr bwMode="auto">
            <a:xfrm>
              <a:off x="-22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6" name="Oval 294"/>
            <p:cNvSpPr>
              <a:spLocks noChangeArrowheads="1"/>
            </p:cNvSpPr>
            <p:nvPr/>
          </p:nvSpPr>
          <p:spPr bwMode="auto">
            <a:xfrm>
              <a:off x="10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7" name="Oval 295"/>
            <p:cNvSpPr>
              <a:spLocks noChangeArrowheads="1"/>
            </p:cNvSpPr>
            <p:nvPr/>
          </p:nvSpPr>
          <p:spPr bwMode="auto">
            <a:xfrm>
              <a:off x="205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8" name="Oval 296"/>
            <p:cNvSpPr>
              <a:spLocks noChangeArrowheads="1"/>
            </p:cNvSpPr>
            <p:nvPr/>
          </p:nvSpPr>
          <p:spPr bwMode="auto">
            <a:xfrm>
              <a:off x="115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19" name="Oval 297"/>
            <p:cNvSpPr>
              <a:spLocks noChangeArrowheads="1"/>
            </p:cNvSpPr>
            <p:nvPr/>
          </p:nvSpPr>
          <p:spPr bwMode="auto">
            <a:xfrm>
              <a:off x="2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0" name="Oval 298"/>
            <p:cNvSpPr>
              <a:spLocks noChangeArrowheads="1"/>
            </p:cNvSpPr>
            <p:nvPr/>
          </p:nvSpPr>
          <p:spPr bwMode="auto">
            <a:xfrm>
              <a:off x="-69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1" name="Oval 299"/>
            <p:cNvSpPr>
              <a:spLocks noChangeArrowheads="1"/>
            </p:cNvSpPr>
            <p:nvPr/>
          </p:nvSpPr>
          <p:spPr bwMode="auto">
            <a:xfrm>
              <a:off x="568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2" name="Oval 300"/>
            <p:cNvSpPr>
              <a:spLocks noChangeArrowheads="1"/>
            </p:cNvSpPr>
            <p:nvPr/>
          </p:nvSpPr>
          <p:spPr bwMode="auto">
            <a:xfrm>
              <a:off x="477" y="3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3" name="Oval 301"/>
            <p:cNvSpPr>
              <a:spLocks noChangeArrowheads="1"/>
            </p:cNvSpPr>
            <p:nvPr/>
          </p:nvSpPr>
          <p:spPr bwMode="auto">
            <a:xfrm>
              <a:off x="296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4" name="Oval 302"/>
            <p:cNvSpPr>
              <a:spLocks noChangeArrowheads="1"/>
            </p:cNvSpPr>
            <p:nvPr/>
          </p:nvSpPr>
          <p:spPr bwMode="auto">
            <a:xfrm>
              <a:off x="6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5" name="Oval 303"/>
            <p:cNvSpPr>
              <a:spLocks noChangeArrowheads="1"/>
            </p:cNvSpPr>
            <p:nvPr/>
          </p:nvSpPr>
          <p:spPr bwMode="auto">
            <a:xfrm>
              <a:off x="614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6" name="Oval 304"/>
            <p:cNvSpPr>
              <a:spLocks noChangeArrowheads="1"/>
            </p:cNvSpPr>
            <p:nvPr/>
          </p:nvSpPr>
          <p:spPr bwMode="auto">
            <a:xfrm>
              <a:off x="1068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7" name="Oval 305"/>
            <p:cNvSpPr>
              <a:spLocks noChangeArrowheads="1"/>
            </p:cNvSpPr>
            <p:nvPr/>
          </p:nvSpPr>
          <p:spPr bwMode="auto">
            <a:xfrm>
              <a:off x="477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8" name="Oval 306"/>
            <p:cNvSpPr>
              <a:spLocks noChangeArrowheads="1"/>
            </p:cNvSpPr>
            <p:nvPr/>
          </p:nvSpPr>
          <p:spPr bwMode="auto">
            <a:xfrm>
              <a:off x="-114" y="4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29" name="Oval 307"/>
            <p:cNvSpPr>
              <a:spLocks noChangeArrowheads="1"/>
            </p:cNvSpPr>
            <p:nvPr/>
          </p:nvSpPr>
          <p:spPr bwMode="auto">
            <a:xfrm>
              <a:off x="341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0" name="Oval 308"/>
            <p:cNvSpPr>
              <a:spLocks noChangeArrowheads="1"/>
            </p:cNvSpPr>
            <p:nvPr/>
          </p:nvSpPr>
          <p:spPr bwMode="auto">
            <a:xfrm>
              <a:off x="796" y="397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1" name="Oval 309"/>
            <p:cNvSpPr>
              <a:spLocks noChangeArrowheads="1"/>
            </p:cNvSpPr>
            <p:nvPr/>
          </p:nvSpPr>
          <p:spPr bwMode="auto">
            <a:xfrm>
              <a:off x="125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2" name="Oval 310"/>
            <p:cNvSpPr>
              <a:spLocks noChangeArrowheads="1"/>
            </p:cNvSpPr>
            <p:nvPr/>
          </p:nvSpPr>
          <p:spPr bwMode="auto">
            <a:xfrm>
              <a:off x="143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3" name="Oval 311"/>
            <p:cNvSpPr>
              <a:spLocks noChangeArrowheads="1"/>
            </p:cNvSpPr>
            <p:nvPr/>
          </p:nvSpPr>
          <p:spPr bwMode="auto">
            <a:xfrm>
              <a:off x="93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4" name="Oval 312"/>
            <p:cNvSpPr>
              <a:spLocks noChangeArrowheads="1"/>
            </p:cNvSpPr>
            <p:nvPr/>
          </p:nvSpPr>
          <p:spPr bwMode="auto">
            <a:xfrm>
              <a:off x="795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5" name="Oval 313"/>
            <p:cNvSpPr>
              <a:spLocks noChangeArrowheads="1"/>
            </p:cNvSpPr>
            <p:nvPr/>
          </p:nvSpPr>
          <p:spPr bwMode="auto">
            <a:xfrm>
              <a:off x="2065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6" name="Oval 314"/>
            <p:cNvSpPr>
              <a:spLocks noChangeArrowheads="1"/>
            </p:cNvSpPr>
            <p:nvPr/>
          </p:nvSpPr>
          <p:spPr bwMode="auto">
            <a:xfrm>
              <a:off x="2020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7" name="Oval 315"/>
            <p:cNvSpPr>
              <a:spLocks noChangeArrowheads="1"/>
            </p:cNvSpPr>
            <p:nvPr/>
          </p:nvSpPr>
          <p:spPr bwMode="auto">
            <a:xfrm>
              <a:off x="1838" y="35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8" name="Oval 316"/>
            <p:cNvSpPr>
              <a:spLocks noChangeArrowheads="1"/>
            </p:cNvSpPr>
            <p:nvPr/>
          </p:nvSpPr>
          <p:spPr bwMode="auto">
            <a:xfrm>
              <a:off x="3244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39" name="Oval 317"/>
            <p:cNvSpPr>
              <a:spLocks noChangeArrowheads="1"/>
            </p:cNvSpPr>
            <p:nvPr/>
          </p:nvSpPr>
          <p:spPr bwMode="auto">
            <a:xfrm>
              <a:off x="3108" y="288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0" name="Oval 318"/>
            <p:cNvSpPr>
              <a:spLocks noChangeArrowheads="1"/>
            </p:cNvSpPr>
            <p:nvPr/>
          </p:nvSpPr>
          <p:spPr bwMode="auto">
            <a:xfrm>
              <a:off x="3154" y="26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1" name="Oval 319"/>
            <p:cNvSpPr>
              <a:spLocks noChangeArrowheads="1"/>
            </p:cNvSpPr>
            <p:nvPr/>
          </p:nvSpPr>
          <p:spPr bwMode="auto">
            <a:xfrm>
              <a:off x="3335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2" name="Oval 320"/>
            <p:cNvSpPr>
              <a:spLocks noChangeArrowheads="1"/>
            </p:cNvSpPr>
            <p:nvPr/>
          </p:nvSpPr>
          <p:spPr bwMode="auto">
            <a:xfrm>
              <a:off x="2881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3" name="Oval 321"/>
            <p:cNvSpPr>
              <a:spLocks noChangeArrowheads="1"/>
            </p:cNvSpPr>
            <p:nvPr/>
          </p:nvSpPr>
          <p:spPr bwMode="auto">
            <a:xfrm>
              <a:off x="2427" y="4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4" name="Oval 322"/>
            <p:cNvSpPr>
              <a:spLocks noChangeArrowheads="1"/>
            </p:cNvSpPr>
            <p:nvPr/>
          </p:nvSpPr>
          <p:spPr bwMode="auto">
            <a:xfrm>
              <a:off x="1973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5" name="Oval 323"/>
            <p:cNvSpPr>
              <a:spLocks noChangeArrowheads="1"/>
            </p:cNvSpPr>
            <p:nvPr/>
          </p:nvSpPr>
          <p:spPr bwMode="auto">
            <a:xfrm>
              <a:off x="3290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6" name="Oval 324"/>
            <p:cNvSpPr>
              <a:spLocks noChangeArrowheads="1"/>
            </p:cNvSpPr>
            <p:nvPr/>
          </p:nvSpPr>
          <p:spPr bwMode="auto">
            <a:xfrm>
              <a:off x="288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7" name="Oval 325"/>
            <p:cNvSpPr>
              <a:spLocks noChangeArrowheads="1"/>
            </p:cNvSpPr>
            <p:nvPr/>
          </p:nvSpPr>
          <p:spPr bwMode="auto">
            <a:xfrm>
              <a:off x="2519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8" name="Oval 326"/>
            <p:cNvSpPr>
              <a:spLocks noChangeArrowheads="1"/>
            </p:cNvSpPr>
            <p:nvPr/>
          </p:nvSpPr>
          <p:spPr bwMode="auto">
            <a:xfrm>
              <a:off x="2155" y="420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49" name="Oval 327"/>
            <p:cNvSpPr>
              <a:spLocks noChangeArrowheads="1"/>
            </p:cNvSpPr>
            <p:nvPr/>
          </p:nvSpPr>
          <p:spPr bwMode="auto">
            <a:xfrm>
              <a:off x="1747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0" name="Oval 328"/>
            <p:cNvSpPr>
              <a:spLocks noChangeArrowheads="1"/>
            </p:cNvSpPr>
            <p:nvPr/>
          </p:nvSpPr>
          <p:spPr bwMode="auto">
            <a:xfrm>
              <a:off x="931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1" name="Oval 329"/>
            <p:cNvSpPr>
              <a:spLocks noChangeArrowheads="1"/>
            </p:cNvSpPr>
            <p:nvPr/>
          </p:nvSpPr>
          <p:spPr bwMode="auto">
            <a:xfrm>
              <a:off x="3471" y="297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2" name="Oval 330"/>
            <p:cNvSpPr>
              <a:spLocks noChangeArrowheads="1"/>
            </p:cNvSpPr>
            <p:nvPr/>
          </p:nvSpPr>
          <p:spPr bwMode="auto">
            <a:xfrm>
              <a:off x="3425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3" name="Oval 331"/>
            <p:cNvSpPr>
              <a:spLocks noChangeArrowheads="1"/>
            </p:cNvSpPr>
            <p:nvPr/>
          </p:nvSpPr>
          <p:spPr bwMode="auto">
            <a:xfrm>
              <a:off x="347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4" name="Oval 332"/>
            <p:cNvSpPr>
              <a:spLocks noChangeArrowheads="1"/>
            </p:cNvSpPr>
            <p:nvPr/>
          </p:nvSpPr>
          <p:spPr bwMode="auto">
            <a:xfrm>
              <a:off x="2927" y="4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5" name="Oval 333"/>
            <p:cNvSpPr>
              <a:spLocks noChangeArrowheads="1"/>
            </p:cNvSpPr>
            <p:nvPr/>
          </p:nvSpPr>
          <p:spPr bwMode="auto">
            <a:xfrm>
              <a:off x="3154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6" name="Oval 334"/>
            <p:cNvSpPr>
              <a:spLocks noChangeArrowheads="1"/>
            </p:cNvSpPr>
            <p:nvPr/>
          </p:nvSpPr>
          <p:spPr bwMode="auto">
            <a:xfrm>
              <a:off x="143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7" name="Oval 335"/>
            <p:cNvSpPr>
              <a:spLocks noChangeArrowheads="1"/>
            </p:cNvSpPr>
            <p:nvPr/>
          </p:nvSpPr>
          <p:spPr bwMode="auto">
            <a:xfrm>
              <a:off x="143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8" name="Oval 336"/>
            <p:cNvSpPr>
              <a:spLocks noChangeArrowheads="1"/>
            </p:cNvSpPr>
            <p:nvPr/>
          </p:nvSpPr>
          <p:spPr bwMode="auto">
            <a:xfrm>
              <a:off x="1340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59" name="Oval 337"/>
            <p:cNvSpPr>
              <a:spLocks noChangeArrowheads="1"/>
            </p:cNvSpPr>
            <p:nvPr/>
          </p:nvSpPr>
          <p:spPr bwMode="auto">
            <a:xfrm>
              <a:off x="120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0" name="Oval 338"/>
            <p:cNvSpPr>
              <a:spLocks noChangeArrowheads="1"/>
            </p:cNvSpPr>
            <p:nvPr/>
          </p:nvSpPr>
          <p:spPr bwMode="auto">
            <a:xfrm>
              <a:off x="102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1" name="Oval 339"/>
            <p:cNvSpPr>
              <a:spLocks noChangeArrowheads="1"/>
            </p:cNvSpPr>
            <p:nvPr/>
          </p:nvSpPr>
          <p:spPr bwMode="auto">
            <a:xfrm>
              <a:off x="1294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2" name="Oval 340"/>
            <p:cNvSpPr>
              <a:spLocks noChangeArrowheads="1"/>
            </p:cNvSpPr>
            <p:nvPr/>
          </p:nvSpPr>
          <p:spPr bwMode="auto">
            <a:xfrm>
              <a:off x="1385" y="157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3" name="Oval 341"/>
            <p:cNvSpPr>
              <a:spLocks noChangeArrowheads="1"/>
            </p:cNvSpPr>
            <p:nvPr/>
          </p:nvSpPr>
          <p:spPr bwMode="auto">
            <a:xfrm>
              <a:off x="1385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4" name="Oval 342"/>
            <p:cNvSpPr>
              <a:spLocks noChangeArrowheads="1"/>
            </p:cNvSpPr>
            <p:nvPr/>
          </p:nvSpPr>
          <p:spPr bwMode="auto">
            <a:xfrm>
              <a:off x="134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5" name="Oval 343"/>
            <p:cNvSpPr>
              <a:spLocks noChangeArrowheads="1"/>
            </p:cNvSpPr>
            <p:nvPr/>
          </p:nvSpPr>
          <p:spPr bwMode="auto">
            <a:xfrm>
              <a:off x="1385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6" name="Oval 344"/>
            <p:cNvSpPr>
              <a:spLocks noChangeArrowheads="1"/>
            </p:cNvSpPr>
            <p:nvPr/>
          </p:nvSpPr>
          <p:spPr bwMode="auto">
            <a:xfrm>
              <a:off x="152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7" name="Oval 345"/>
            <p:cNvSpPr>
              <a:spLocks noChangeArrowheads="1"/>
            </p:cNvSpPr>
            <p:nvPr/>
          </p:nvSpPr>
          <p:spPr bwMode="auto">
            <a:xfrm>
              <a:off x="1612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8" name="Oval 346"/>
            <p:cNvSpPr>
              <a:spLocks noChangeArrowheads="1"/>
            </p:cNvSpPr>
            <p:nvPr/>
          </p:nvSpPr>
          <p:spPr bwMode="auto">
            <a:xfrm>
              <a:off x="1703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69" name="Oval 347"/>
            <p:cNvSpPr>
              <a:spLocks noChangeArrowheads="1"/>
            </p:cNvSpPr>
            <p:nvPr/>
          </p:nvSpPr>
          <p:spPr bwMode="auto">
            <a:xfrm>
              <a:off x="1702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0" name="Oval 348"/>
            <p:cNvSpPr>
              <a:spLocks noChangeArrowheads="1"/>
            </p:cNvSpPr>
            <p:nvPr/>
          </p:nvSpPr>
          <p:spPr bwMode="auto">
            <a:xfrm>
              <a:off x="170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1" name="Oval 349"/>
            <p:cNvSpPr>
              <a:spLocks noChangeArrowheads="1"/>
            </p:cNvSpPr>
            <p:nvPr/>
          </p:nvSpPr>
          <p:spPr bwMode="auto">
            <a:xfrm>
              <a:off x="1612" y="175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2" name="Oval 350"/>
            <p:cNvSpPr>
              <a:spLocks noChangeArrowheads="1"/>
            </p:cNvSpPr>
            <p:nvPr/>
          </p:nvSpPr>
          <p:spPr bwMode="auto">
            <a:xfrm>
              <a:off x="1748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3" name="Oval 351"/>
            <p:cNvSpPr>
              <a:spLocks noChangeArrowheads="1"/>
            </p:cNvSpPr>
            <p:nvPr/>
          </p:nvSpPr>
          <p:spPr bwMode="auto">
            <a:xfrm>
              <a:off x="1476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4" name="Oval 352"/>
            <p:cNvSpPr>
              <a:spLocks noChangeArrowheads="1"/>
            </p:cNvSpPr>
            <p:nvPr/>
          </p:nvSpPr>
          <p:spPr bwMode="auto">
            <a:xfrm>
              <a:off x="3109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5" name="Oval 353"/>
            <p:cNvSpPr>
              <a:spLocks noChangeArrowheads="1"/>
            </p:cNvSpPr>
            <p:nvPr/>
          </p:nvSpPr>
          <p:spPr bwMode="auto">
            <a:xfrm>
              <a:off x="1521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6" name="Oval 354"/>
            <p:cNvSpPr>
              <a:spLocks noChangeArrowheads="1"/>
            </p:cNvSpPr>
            <p:nvPr/>
          </p:nvSpPr>
          <p:spPr bwMode="auto">
            <a:xfrm>
              <a:off x="1566" y="1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7" name="Oval 355"/>
            <p:cNvSpPr>
              <a:spLocks noChangeArrowheads="1"/>
            </p:cNvSpPr>
            <p:nvPr/>
          </p:nvSpPr>
          <p:spPr bwMode="auto">
            <a:xfrm>
              <a:off x="129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8" name="Oval 356"/>
            <p:cNvSpPr>
              <a:spLocks noChangeArrowheads="1"/>
            </p:cNvSpPr>
            <p:nvPr/>
          </p:nvSpPr>
          <p:spPr bwMode="auto">
            <a:xfrm>
              <a:off x="1612" y="207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79" name="Oval 357"/>
            <p:cNvSpPr>
              <a:spLocks noChangeArrowheads="1"/>
            </p:cNvSpPr>
            <p:nvPr/>
          </p:nvSpPr>
          <p:spPr bwMode="auto">
            <a:xfrm>
              <a:off x="2338" y="17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0" name="Oval 358"/>
            <p:cNvSpPr>
              <a:spLocks noChangeArrowheads="1"/>
            </p:cNvSpPr>
            <p:nvPr/>
          </p:nvSpPr>
          <p:spPr bwMode="auto">
            <a:xfrm>
              <a:off x="2337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1" name="Oval 359"/>
            <p:cNvSpPr>
              <a:spLocks noChangeArrowheads="1"/>
            </p:cNvSpPr>
            <p:nvPr/>
          </p:nvSpPr>
          <p:spPr bwMode="auto">
            <a:xfrm>
              <a:off x="220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2" name="Oval 360"/>
            <p:cNvSpPr>
              <a:spLocks noChangeArrowheads="1"/>
            </p:cNvSpPr>
            <p:nvPr/>
          </p:nvSpPr>
          <p:spPr bwMode="auto">
            <a:xfrm>
              <a:off x="2292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3" name="Oval 361"/>
            <p:cNvSpPr>
              <a:spLocks noChangeArrowheads="1"/>
            </p:cNvSpPr>
            <p:nvPr/>
          </p:nvSpPr>
          <p:spPr bwMode="auto">
            <a:xfrm>
              <a:off x="2428" y="161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4" name="Oval 362"/>
            <p:cNvSpPr>
              <a:spLocks noChangeArrowheads="1"/>
            </p:cNvSpPr>
            <p:nvPr/>
          </p:nvSpPr>
          <p:spPr bwMode="auto">
            <a:xfrm>
              <a:off x="2519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5" name="Oval 363"/>
            <p:cNvSpPr>
              <a:spLocks noChangeArrowheads="1"/>
            </p:cNvSpPr>
            <p:nvPr/>
          </p:nvSpPr>
          <p:spPr bwMode="auto">
            <a:xfrm>
              <a:off x="2610" y="17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6" name="Oval 364"/>
            <p:cNvSpPr>
              <a:spLocks noChangeArrowheads="1"/>
            </p:cNvSpPr>
            <p:nvPr/>
          </p:nvSpPr>
          <p:spPr bwMode="auto">
            <a:xfrm>
              <a:off x="2609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7" name="Oval 365"/>
            <p:cNvSpPr>
              <a:spLocks noChangeArrowheads="1"/>
            </p:cNvSpPr>
            <p:nvPr/>
          </p:nvSpPr>
          <p:spPr bwMode="auto">
            <a:xfrm>
              <a:off x="2336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8" name="Oval 366"/>
            <p:cNvSpPr>
              <a:spLocks noChangeArrowheads="1"/>
            </p:cNvSpPr>
            <p:nvPr/>
          </p:nvSpPr>
          <p:spPr bwMode="auto">
            <a:xfrm>
              <a:off x="2473" y="14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89" name="Oval 367"/>
            <p:cNvSpPr>
              <a:spLocks noChangeArrowheads="1"/>
            </p:cNvSpPr>
            <p:nvPr/>
          </p:nvSpPr>
          <p:spPr bwMode="auto">
            <a:xfrm>
              <a:off x="2836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0" name="Oval 368"/>
            <p:cNvSpPr>
              <a:spLocks noChangeArrowheads="1"/>
            </p:cNvSpPr>
            <p:nvPr/>
          </p:nvSpPr>
          <p:spPr bwMode="auto">
            <a:xfrm>
              <a:off x="2927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1" name="Oval 369"/>
            <p:cNvSpPr>
              <a:spLocks noChangeArrowheads="1"/>
            </p:cNvSpPr>
            <p:nvPr/>
          </p:nvSpPr>
          <p:spPr bwMode="auto">
            <a:xfrm>
              <a:off x="2247" y="2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2" name="Oval 370"/>
            <p:cNvSpPr>
              <a:spLocks noChangeArrowheads="1"/>
            </p:cNvSpPr>
            <p:nvPr/>
          </p:nvSpPr>
          <p:spPr bwMode="auto">
            <a:xfrm>
              <a:off x="2246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3" name="Oval 371"/>
            <p:cNvSpPr>
              <a:spLocks noChangeArrowheads="1"/>
            </p:cNvSpPr>
            <p:nvPr/>
          </p:nvSpPr>
          <p:spPr bwMode="auto">
            <a:xfrm>
              <a:off x="2020" y="197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4" name="Oval 372"/>
            <p:cNvSpPr>
              <a:spLocks noChangeArrowheads="1"/>
            </p:cNvSpPr>
            <p:nvPr/>
          </p:nvSpPr>
          <p:spPr bwMode="auto">
            <a:xfrm>
              <a:off x="220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5" name="Oval 373"/>
            <p:cNvSpPr>
              <a:spLocks noChangeArrowheads="1"/>
            </p:cNvSpPr>
            <p:nvPr/>
          </p:nvSpPr>
          <p:spPr bwMode="auto">
            <a:xfrm>
              <a:off x="2700" y="247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6" name="Oval 374"/>
            <p:cNvSpPr>
              <a:spLocks noChangeArrowheads="1"/>
            </p:cNvSpPr>
            <p:nvPr/>
          </p:nvSpPr>
          <p:spPr bwMode="auto">
            <a:xfrm>
              <a:off x="2428" y="21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7" name="Oval 375"/>
            <p:cNvSpPr>
              <a:spLocks noChangeArrowheads="1"/>
            </p:cNvSpPr>
            <p:nvPr/>
          </p:nvSpPr>
          <p:spPr bwMode="auto">
            <a:xfrm>
              <a:off x="2519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8" name="Oval 376"/>
            <p:cNvSpPr>
              <a:spLocks noChangeArrowheads="1"/>
            </p:cNvSpPr>
            <p:nvPr/>
          </p:nvSpPr>
          <p:spPr bwMode="auto">
            <a:xfrm>
              <a:off x="2517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399" name="Oval 377"/>
            <p:cNvSpPr>
              <a:spLocks noChangeArrowheads="1"/>
            </p:cNvSpPr>
            <p:nvPr/>
          </p:nvSpPr>
          <p:spPr bwMode="auto">
            <a:xfrm>
              <a:off x="2245" y="16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0" name="Oval 378"/>
            <p:cNvSpPr>
              <a:spLocks noChangeArrowheads="1"/>
            </p:cNvSpPr>
            <p:nvPr/>
          </p:nvSpPr>
          <p:spPr bwMode="auto">
            <a:xfrm>
              <a:off x="2382" y="1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1" name="Oval 379"/>
            <p:cNvSpPr>
              <a:spLocks noChangeArrowheads="1"/>
            </p:cNvSpPr>
            <p:nvPr/>
          </p:nvSpPr>
          <p:spPr bwMode="auto">
            <a:xfrm>
              <a:off x="2110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2" name="Oval 380"/>
            <p:cNvSpPr>
              <a:spLocks noChangeArrowheads="1"/>
            </p:cNvSpPr>
            <p:nvPr/>
          </p:nvSpPr>
          <p:spPr bwMode="auto">
            <a:xfrm>
              <a:off x="2428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3" name="Oval 381"/>
            <p:cNvSpPr>
              <a:spLocks noChangeArrowheads="1"/>
            </p:cNvSpPr>
            <p:nvPr/>
          </p:nvSpPr>
          <p:spPr bwMode="auto">
            <a:xfrm>
              <a:off x="1975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4" name="Oval 382"/>
            <p:cNvSpPr>
              <a:spLocks noChangeArrowheads="1"/>
            </p:cNvSpPr>
            <p:nvPr/>
          </p:nvSpPr>
          <p:spPr bwMode="auto">
            <a:xfrm>
              <a:off x="1793" y="13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5" name="Oval 383"/>
            <p:cNvSpPr>
              <a:spLocks noChangeArrowheads="1"/>
            </p:cNvSpPr>
            <p:nvPr/>
          </p:nvSpPr>
          <p:spPr bwMode="auto">
            <a:xfrm>
              <a:off x="165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6" name="Oval 384"/>
            <p:cNvSpPr>
              <a:spLocks noChangeArrowheads="1"/>
            </p:cNvSpPr>
            <p:nvPr/>
          </p:nvSpPr>
          <p:spPr bwMode="auto">
            <a:xfrm>
              <a:off x="1748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7" name="Oval 385"/>
            <p:cNvSpPr>
              <a:spLocks noChangeArrowheads="1"/>
            </p:cNvSpPr>
            <p:nvPr/>
          </p:nvSpPr>
          <p:spPr bwMode="auto">
            <a:xfrm>
              <a:off x="1884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8" name="Oval 386"/>
            <p:cNvSpPr>
              <a:spLocks noChangeArrowheads="1"/>
            </p:cNvSpPr>
            <p:nvPr/>
          </p:nvSpPr>
          <p:spPr bwMode="auto">
            <a:xfrm>
              <a:off x="2020" y="1707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09" name="Oval 387"/>
            <p:cNvSpPr>
              <a:spLocks noChangeArrowheads="1"/>
            </p:cNvSpPr>
            <p:nvPr/>
          </p:nvSpPr>
          <p:spPr bwMode="auto">
            <a:xfrm>
              <a:off x="2066" y="1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0" name="Oval 388"/>
            <p:cNvSpPr>
              <a:spLocks noChangeArrowheads="1"/>
            </p:cNvSpPr>
            <p:nvPr/>
          </p:nvSpPr>
          <p:spPr bwMode="auto">
            <a:xfrm>
              <a:off x="2065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1" name="Oval 389"/>
            <p:cNvSpPr>
              <a:spLocks noChangeArrowheads="1"/>
            </p:cNvSpPr>
            <p:nvPr/>
          </p:nvSpPr>
          <p:spPr bwMode="auto">
            <a:xfrm>
              <a:off x="1792" y="107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2" name="Oval 390"/>
            <p:cNvSpPr>
              <a:spLocks noChangeArrowheads="1"/>
            </p:cNvSpPr>
            <p:nvPr/>
          </p:nvSpPr>
          <p:spPr bwMode="auto">
            <a:xfrm>
              <a:off x="1929" y="124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3" name="Oval 391"/>
            <p:cNvSpPr>
              <a:spLocks noChangeArrowheads="1"/>
            </p:cNvSpPr>
            <p:nvPr/>
          </p:nvSpPr>
          <p:spPr bwMode="auto">
            <a:xfrm>
              <a:off x="192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4" name="Oval 392"/>
            <p:cNvSpPr>
              <a:spLocks noChangeArrowheads="1"/>
            </p:cNvSpPr>
            <p:nvPr/>
          </p:nvSpPr>
          <p:spPr bwMode="auto">
            <a:xfrm>
              <a:off x="1975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5" name="Oval 393"/>
            <p:cNvSpPr>
              <a:spLocks noChangeArrowheads="1"/>
            </p:cNvSpPr>
            <p:nvPr/>
          </p:nvSpPr>
          <p:spPr bwMode="auto">
            <a:xfrm>
              <a:off x="224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6" name="Oval 394"/>
            <p:cNvSpPr>
              <a:spLocks noChangeArrowheads="1"/>
            </p:cNvSpPr>
            <p:nvPr/>
          </p:nvSpPr>
          <p:spPr bwMode="auto">
            <a:xfrm>
              <a:off x="2246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7" name="Oval 395"/>
            <p:cNvSpPr>
              <a:spLocks noChangeArrowheads="1"/>
            </p:cNvSpPr>
            <p:nvPr/>
          </p:nvSpPr>
          <p:spPr bwMode="auto">
            <a:xfrm>
              <a:off x="21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8" name="Oval 396"/>
            <p:cNvSpPr>
              <a:spLocks noChangeArrowheads="1"/>
            </p:cNvSpPr>
            <p:nvPr/>
          </p:nvSpPr>
          <p:spPr bwMode="auto">
            <a:xfrm>
              <a:off x="22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19" name="Oval 397"/>
            <p:cNvSpPr>
              <a:spLocks noChangeArrowheads="1"/>
            </p:cNvSpPr>
            <p:nvPr/>
          </p:nvSpPr>
          <p:spPr bwMode="auto">
            <a:xfrm>
              <a:off x="2337" y="120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0" name="Oval 398"/>
            <p:cNvSpPr>
              <a:spLocks noChangeArrowheads="1"/>
            </p:cNvSpPr>
            <p:nvPr/>
          </p:nvSpPr>
          <p:spPr bwMode="auto">
            <a:xfrm>
              <a:off x="24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1" name="Oval 399"/>
            <p:cNvSpPr>
              <a:spLocks noChangeArrowheads="1"/>
            </p:cNvSpPr>
            <p:nvPr/>
          </p:nvSpPr>
          <p:spPr bwMode="auto">
            <a:xfrm>
              <a:off x="2519" y="12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2" name="Oval 400"/>
            <p:cNvSpPr>
              <a:spLocks noChangeArrowheads="1"/>
            </p:cNvSpPr>
            <p:nvPr/>
          </p:nvSpPr>
          <p:spPr bwMode="auto">
            <a:xfrm>
              <a:off x="2518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3" name="Oval 401"/>
            <p:cNvSpPr>
              <a:spLocks noChangeArrowheads="1"/>
            </p:cNvSpPr>
            <p:nvPr/>
          </p:nvSpPr>
          <p:spPr bwMode="auto">
            <a:xfrm>
              <a:off x="2245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4" name="Oval 402"/>
            <p:cNvSpPr>
              <a:spLocks noChangeArrowheads="1"/>
            </p:cNvSpPr>
            <p:nvPr/>
          </p:nvSpPr>
          <p:spPr bwMode="auto">
            <a:xfrm>
              <a:off x="23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5" name="Oval 403"/>
            <p:cNvSpPr>
              <a:spLocks noChangeArrowheads="1"/>
            </p:cNvSpPr>
            <p:nvPr/>
          </p:nvSpPr>
          <p:spPr bwMode="auto">
            <a:xfrm>
              <a:off x="3742" y="179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6" name="Oval 404"/>
            <p:cNvSpPr>
              <a:spLocks noChangeArrowheads="1"/>
            </p:cNvSpPr>
            <p:nvPr/>
          </p:nvSpPr>
          <p:spPr bwMode="auto">
            <a:xfrm>
              <a:off x="2428" y="11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7" name="Oval 405"/>
            <p:cNvSpPr>
              <a:spLocks noChangeArrowheads="1"/>
            </p:cNvSpPr>
            <p:nvPr/>
          </p:nvSpPr>
          <p:spPr bwMode="auto">
            <a:xfrm>
              <a:off x="1702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8" name="Oval 406"/>
            <p:cNvSpPr>
              <a:spLocks noChangeArrowheads="1"/>
            </p:cNvSpPr>
            <p:nvPr/>
          </p:nvSpPr>
          <p:spPr bwMode="auto">
            <a:xfrm>
              <a:off x="1340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29" name="Oval 407"/>
            <p:cNvSpPr>
              <a:spLocks noChangeArrowheads="1"/>
            </p:cNvSpPr>
            <p:nvPr/>
          </p:nvSpPr>
          <p:spPr bwMode="auto">
            <a:xfrm>
              <a:off x="1476" y="13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0" name="Oval 408"/>
            <p:cNvSpPr>
              <a:spLocks noChangeArrowheads="1"/>
            </p:cNvSpPr>
            <p:nvPr/>
          </p:nvSpPr>
          <p:spPr bwMode="auto">
            <a:xfrm>
              <a:off x="156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1" name="Oval 409"/>
            <p:cNvSpPr>
              <a:spLocks noChangeArrowheads="1"/>
            </p:cNvSpPr>
            <p:nvPr/>
          </p:nvSpPr>
          <p:spPr bwMode="auto">
            <a:xfrm>
              <a:off x="1566" y="1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2" name="Oval 410"/>
            <p:cNvSpPr>
              <a:spLocks noChangeArrowheads="1"/>
            </p:cNvSpPr>
            <p:nvPr/>
          </p:nvSpPr>
          <p:spPr bwMode="auto">
            <a:xfrm>
              <a:off x="1930" y="220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3" name="Oval 411"/>
            <p:cNvSpPr>
              <a:spLocks noChangeArrowheads="1"/>
            </p:cNvSpPr>
            <p:nvPr/>
          </p:nvSpPr>
          <p:spPr bwMode="auto">
            <a:xfrm>
              <a:off x="2111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4" name="Oval 412"/>
            <p:cNvSpPr>
              <a:spLocks noChangeArrowheads="1"/>
            </p:cNvSpPr>
            <p:nvPr/>
          </p:nvSpPr>
          <p:spPr bwMode="auto">
            <a:xfrm>
              <a:off x="1838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5" name="Oval 413"/>
            <p:cNvSpPr>
              <a:spLocks noChangeArrowheads="1"/>
            </p:cNvSpPr>
            <p:nvPr/>
          </p:nvSpPr>
          <p:spPr bwMode="auto">
            <a:xfrm>
              <a:off x="1884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6" name="Oval 414"/>
            <p:cNvSpPr>
              <a:spLocks noChangeArrowheads="1"/>
            </p:cNvSpPr>
            <p:nvPr/>
          </p:nvSpPr>
          <p:spPr bwMode="auto">
            <a:xfrm>
              <a:off x="1975" y="188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7" name="Oval 415"/>
            <p:cNvSpPr>
              <a:spLocks noChangeArrowheads="1"/>
            </p:cNvSpPr>
            <p:nvPr/>
          </p:nvSpPr>
          <p:spPr bwMode="auto">
            <a:xfrm>
              <a:off x="2701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8" name="Oval 416"/>
            <p:cNvSpPr>
              <a:spLocks noChangeArrowheads="1"/>
            </p:cNvSpPr>
            <p:nvPr/>
          </p:nvSpPr>
          <p:spPr bwMode="auto">
            <a:xfrm>
              <a:off x="2564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39" name="Oval 417"/>
            <p:cNvSpPr>
              <a:spLocks noChangeArrowheads="1"/>
            </p:cNvSpPr>
            <p:nvPr/>
          </p:nvSpPr>
          <p:spPr bwMode="auto">
            <a:xfrm>
              <a:off x="2429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0" name="Oval 418"/>
            <p:cNvSpPr>
              <a:spLocks noChangeArrowheads="1"/>
            </p:cNvSpPr>
            <p:nvPr/>
          </p:nvSpPr>
          <p:spPr bwMode="auto">
            <a:xfrm>
              <a:off x="2294" y="188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1" name="Oval 419"/>
            <p:cNvSpPr>
              <a:spLocks noChangeArrowheads="1"/>
            </p:cNvSpPr>
            <p:nvPr/>
          </p:nvSpPr>
          <p:spPr bwMode="auto">
            <a:xfrm>
              <a:off x="2700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2" name="Oval 420"/>
            <p:cNvSpPr>
              <a:spLocks noChangeArrowheads="1"/>
            </p:cNvSpPr>
            <p:nvPr/>
          </p:nvSpPr>
          <p:spPr bwMode="auto">
            <a:xfrm>
              <a:off x="2746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3" name="Oval 421"/>
            <p:cNvSpPr>
              <a:spLocks noChangeArrowheads="1"/>
            </p:cNvSpPr>
            <p:nvPr/>
          </p:nvSpPr>
          <p:spPr bwMode="auto">
            <a:xfrm>
              <a:off x="3291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4" name="Oval 422"/>
            <p:cNvSpPr>
              <a:spLocks noChangeArrowheads="1"/>
            </p:cNvSpPr>
            <p:nvPr/>
          </p:nvSpPr>
          <p:spPr bwMode="auto">
            <a:xfrm>
              <a:off x="329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5" name="Oval 423"/>
            <p:cNvSpPr>
              <a:spLocks noChangeArrowheads="1"/>
            </p:cNvSpPr>
            <p:nvPr/>
          </p:nvSpPr>
          <p:spPr bwMode="auto">
            <a:xfrm>
              <a:off x="3154" y="1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6" name="Oval 424"/>
            <p:cNvSpPr>
              <a:spLocks noChangeArrowheads="1"/>
            </p:cNvSpPr>
            <p:nvPr/>
          </p:nvSpPr>
          <p:spPr bwMode="auto">
            <a:xfrm>
              <a:off x="3245" y="125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7" name="Oval 425"/>
            <p:cNvSpPr>
              <a:spLocks noChangeArrowheads="1"/>
            </p:cNvSpPr>
            <p:nvPr/>
          </p:nvSpPr>
          <p:spPr bwMode="auto">
            <a:xfrm>
              <a:off x="3381" y="1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8" name="Oval 426"/>
            <p:cNvSpPr>
              <a:spLocks noChangeArrowheads="1"/>
            </p:cNvSpPr>
            <p:nvPr/>
          </p:nvSpPr>
          <p:spPr bwMode="auto">
            <a:xfrm>
              <a:off x="3426" y="1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9" name="Oval 427"/>
            <p:cNvSpPr>
              <a:spLocks noChangeArrowheads="1"/>
            </p:cNvSpPr>
            <p:nvPr/>
          </p:nvSpPr>
          <p:spPr bwMode="auto">
            <a:xfrm>
              <a:off x="3154" y="14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0" name="Oval 428"/>
            <p:cNvSpPr>
              <a:spLocks noChangeArrowheads="1"/>
            </p:cNvSpPr>
            <p:nvPr/>
          </p:nvSpPr>
          <p:spPr bwMode="auto">
            <a:xfrm>
              <a:off x="3198" y="14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1" name="Oval 429"/>
            <p:cNvSpPr>
              <a:spLocks noChangeArrowheads="1"/>
            </p:cNvSpPr>
            <p:nvPr/>
          </p:nvSpPr>
          <p:spPr bwMode="auto">
            <a:xfrm>
              <a:off x="2747" y="1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2" name="Oval 430"/>
            <p:cNvSpPr>
              <a:spLocks noChangeArrowheads="1"/>
            </p:cNvSpPr>
            <p:nvPr/>
          </p:nvSpPr>
          <p:spPr bwMode="auto">
            <a:xfrm>
              <a:off x="2746" y="120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3" name="Oval 431"/>
            <p:cNvSpPr>
              <a:spLocks noChangeArrowheads="1"/>
            </p:cNvSpPr>
            <p:nvPr/>
          </p:nvSpPr>
          <p:spPr bwMode="auto">
            <a:xfrm>
              <a:off x="261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4" name="Oval 432"/>
            <p:cNvSpPr>
              <a:spLocks noChangeArrowheads="1"/>
            </p:cNvSpPr>
            <p:nvPr/>
          </p:nvSpPr>
          <p:spPr bwMode="auto">
            <a:xfrm>
              <a:off x="2701" y="1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5" name="Oval 433"/>
            <p:cNvSpPr>
              <a:spLocks noChangeArrowheads="1"/>
            </p:cNvSpPr>
            <p:nvPr/>
          </p:nvSpPr>
          <p:spPr bwMode="auto">
            <a:xfrm>
              <a:off x="2837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6" name="Oval 434"/>
            <p:cNvSpPr>
              <a:spLocks noChangeArrowheads="1"/>
            </p:cNvSpPr>
            <p:nvPr/>
          </p:nvSpPr>
          <p:spPr bwMode="auto">
            <a:xfrm>
              <a:off x="2928" y="1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7" name="Oval 435"/>
            <p:cNvSpPr>
              <a:spLocks noChangeArrowheads="1"/>
            </p:cNvSpPr>
            <p:nvPr/>
          </p:nvSpPr>
          <p:spPr bwMode="auto">
            <a:xfrm>
              <a:off x="3019" y="12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8" name="Oval 436"/>
            <p:cNvSpPr>
              <a:spLocks noChangeArrowheads="1"/>
            </p:cNvSpPr>
            <p:nvPr/>
          </p:nvSpPr>
          <p:spPr bwMode="auto">
            <a:xfrm>
              <a:off x="3018" y="115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59" name="Oval 437"/>
            <p:cNvSpPr>
              <a:spLocks noChangeArrowheads="1"/>
            </p:cNvSpPr>
            <p:nvPr/>
          </p:nvSpPr>
          <p:spPr bwMode="auto">
            <a:xfrm>
              <a:off x="2882" y="1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0" name="Oval 438"/>
            <p:cNvSpPr>
              <a:spLocks noChangeArrowheads="1"/>
            </p:cNvSpPr>
            <p:nvPr/>
          </p:nvSpPr>
          <p:spPr bwMode="auto">
            <a:xfrm>
              <a:off x="2610" y="12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1" name="Oval 439"/>
            <p:cNvSpPr>
              <a:spLocks noChangeArrowheads="1"/>
            </p:cNvSpPr>
            <p:nvPr/>
          </p:nvSpPr>
          <p:spPr bwMode="auto">
            <a:xfrm>
              <a:off x="2928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2" name="Oval 440"/>
            <p:cNvSpPr>
              <a:spLocks noChangeArrowheads="1"/>
            </p:cNvSpPr>
            <p:nvPr/>
          </p:nvSpPr>
          <p:spPr bwMode="auto">
            <a:xfrm>
              <a:off x="3200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3" name="Oval 441"/>
            <p:cNvSpPr>
              <a:spLocks noChangeArrowheads="1"/>
            </p:cNvSpPr>
            <p:nvPr/>
          </p:nvSpPr>
          <p:spPr bwMode="auto">
            <a:xfrm>
              <a:off x="3063" y="9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4" name="Oval 442"/>
            <p:cNvSpPr>
              <a:spLocks noChangeArrowheads="1"/>
            </p:cNvSpPr>
            <p:nvPr/>
          </p:nvSpPr>
          <p:spPr bwMode="auto">
            <a:xfrm>
              <a:off x="329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5" name="Oval 443"/>
            <p:cNvSpPr>
              <a:spLocks noChangeArrowheads="1"/>
            </p:cNvSpPr>
            <p:nvPr/>
          </p:nvSpPr>
          <p:spPr bwMode="auto">
            <a:xfrm>
              <a:off x="34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6" name="Oval 444"/>
            <p:cNvSpPr>
              <a:spLocks noChangeArrowheads="1"/>
            </p:cNvSpPr>
            <p:nvPr/>
          </p:nvSpPr>
          <p:spPr bwMode="auto">
            <a:xfrm>
              <a:off x="3063" y="1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7" name="Oval 445"/>
            <p:cNvSpPr>
              <a:spLocks noChangeArrowheads="1"/>
            </p:cNvSpPr>
            <p:nvPr/>
          </p:nvSpPr>
          <p:spPr bwMode="auto">
            <a:xfrm>
              <a:off x="3381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8" name="Oval 446"/>
            <p:cNvSpPr>
              <a:spLocks noChangeArrowheads="1"/>
            </p:cNvSpPr>
            <p:nvPr/>
          </p:nvSpPr>
          <p:spPr bwMode="auto">
            <a:xfrm>
              <a:off x="2655" y="13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69" name="Oval 447"/>
            <p:cNvSpPr>
              <a:spLocks noChangeArrowheads="1"/>
            </p:cNvSpPr>
            <p:nvPr/>
          </p:nvSpPr>
          <p:spPr bwMode="auto">
            <a:xfrm>
              <a:off x="347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0" name="Oval 448"/>
            <p:cNvSpPr>
              <a:spLocks noChangeArrowheads="1"/>
            </p:cNvSpPr>
            <p:nvPr/>
          </p:nvSpPr>
          <p:spPr bwMode="auto">
            <a:xfrm>
              <a:off x="3471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1" name="Oval 449"/>
            <p:cNvSpPr>
              <a:spLocks noChangeArrowheads="1"/>
            </p:cNvSpPr>
            <p:nvPr/>
          </p:nvSpPr>
          <p:spPr bwMode="auto">
            <a:xfrm>
              <a:off x="3335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2" name="Oval 450"/>
            <p:cNvSpPr>
              <a:spLocks noChangeArrowheads="1"/>
            </p:cNvSpPr>
            <p:nvPr/>
          </p:nvSpPr>
          <p:spPr bwMode="auto">
            <a:xfrm>
              <a:off x="342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3" name="Oval 451"/>
            <p:cNvSpPr>
              <a:spLocks noChangeArrowheads="1"/>
            </p:cNvSpPr>
            <p:nvPr/>
          </p:nvSpPr>
          <p:spPr bwMode="auto">
            <a:xfrm>
              <a:off x="3562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4" name="Oval 452"/>
            <p:cNvSpPr>
              <a:spLocks noChangeArrowheads="1"/>
            </p:cNvSpPr>
            <p:nvPr/>
          </p:nvSpPr>
          <p:spPr bwMode="auto">
            <a:xfrm>
              <a:off x="3471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5" name="Oval 453"/>
            <p:cNvSpPr>
              <a:spLocks noChangeArrowheads="1"/>
            </p:cNvSpPr>
            <p:nvPr/>
          </p:nvSpPr>
          <p:spPr bwMode="auto">
            <a:xfrm>
              <a:off x="333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6" name="Oval 454"/>
            <p:cNvSpPr>
              <a:spLocks noChangeArrowheads="1"/>
            </p:cNvSpPr>
            <p:nvPr/>
          </p:nvSpPr>
          <p:spPr bwMode="auto">
            <a:xfrm>
              <a:off x="333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7" name="Oval 455"/>
            <p:cNvSpPr>
              <a:spLocks noChangeArrowheads="1"/>
            </p:cNvSpPr>
            <p:nvPr/>
          </p:nvSpPr>
          <p:spPr bwMode="auto">
            <a:xfrm>
              <a:off x="2928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8" name="Oval 456"/>
            <p:cNvSpPr>
              <a:spLocks noChangeArrowheads="1"/>
            </p:cNvSpPr>
            <p:nvPr/>
          </p:nvSpPr>
          <p:spPr bwMode="auto">
            <a:xfrm>
              <a:off x="2836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79" name="Oval 457"/>
            <p:cNvSpPr>
              <a:spLocks noChangeArrowheads="1"/>
            </p:cNvSpPr>
            <p:nvPr/>
          </p:nvSpPr>
          <p:spPr bwMode="auto">
            <a:xfrm>
              <a:off x="3878" y="252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0" name="Oval 458"/>
            <p:cNvSpPr>
              <a:spLocks noChangeArrowheads="1"/>
            </p:cNvSpPr>
            <p:nvPr/>
          </p:nvSpPr>
          <p:spPr bwMode="auto">
            <a:xfrm>
              <a:off x="2882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1" name="Oval 459"/>
            <p:cNvSpPr>
              <a:spLocks noChangeArrowheads="1"/>
            </p:cNvSpPr>
            <p:nvPr/>
          </p:nvSpPr>
          <p:spPr bwMode="auto">
            <a:xfrm>
              <a:off x="3018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2" name="Oval 460"/>
            <p:cNvSpPr>
              <a:spLocks noChangeArrowheads="1"/>
            </p:cNvSpPr>
            <p:nvPr/>
          </p:nvSpPr>
          <p:spPr bwMode="auto">
            <a:xfrm>
              <a:off x="3109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3" name="Oval 461"/>
            <p:cNvSpPr>
              <a:spLocks noChangeArrowheads="1"/>
            </p:cNvSpPr>
            <p:nvPr/>
          </p:nvSpPr>
          <p:spPr bwMode="auto">
            <a:xfrm>
              <a:off x="320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4" name="Oval 462"/>
            <p:cNvSpPr>
              <a:spLocks noChangeArrowheads="1"/>
            </p:cNvSpPr>
            <p:nvPr/>
          </p:nvSpPr>
          <p:spPr bwMode="auto">
            <a:xfrm>
              <a:off x="319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5" name="Oval 463"/>
            <p:cNvSpPr>
              <a:spLocks noChangeArrowheads="1"/>
            </p:cNvSpPr>
            <p:nvPr/>
          </p:nvSpPr>
          <p:spPr bwMode="auto">
            <a:xfrm>
              <a:off x="3063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6" name="Oval 464"/>
            <p:cNvSpPr>
              <a:spLocks noChangeArrowheads="1"/>
            </p:cNvSpPr>
            <p:nvPr/>
          </p:nvSpPr>
          <p:spPr bwMode="auto">
            <a:xfrm>
              <a:off x="265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7" name="Oval 465"/>
            <p:cNvSpPr>
              <a:spLocks noChangeArrowheads="1"/>
            </p:cNvSpPr>
            <p:nvPr/>
          </p:nvSpPr>
          <p:spPr bwMode="auto">
            <a:xfrm>
              <a:off x="3109" y="197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8" name="Oval 466"/>
            <p:cNvSpPr>
              <a:spLocks noChangeArrowheads="1"/>
            </p:cNvSpPr>
            <p:nvPr/>
          </p:nvSpPr>
          <p:spPr bwMode="auto">
            <a:xfrm>
              <a:off x="3381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9" name="Oval 467"/>
            <p:cNvSpPr>
              <a:spLocks noChangeArrowheads="1"/>
            </p:cNvSpPr>
            <p:nvPr/>
          </p:nvSpPr>
          <p:spPr bwMode="auto">
            <a:xfrm>
              <a:off x="3244" y="17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0" name="Oval 468"/>
            <p:cNvSpPr>
              <a:spLocks noChangeArrowheads="1"/>
            </p:cNvSpPr>
            <p:nvPr/>
          </p:nvSpPr>
          <p:spPr bwMode="auto">
            <a:xfrm>
              <a:off x="3335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1" name="Oval 469"/>
            <p:cNvSpPr>
              <a:spLocks noChangeArrowheads="1"/>
            </p:cNvSpPr>
            <p:nvPr/>
          </p:nvSpPr>
          <p:spPr bwMode="auto">
            <a:xfrm>
              <a:off x="3562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2" name="Oval 470"/>
            <p:cNvSpPr>
              <a:spLocks noChangeArrowheads="1"/>
            </p:cNvSpPr>
            <p:nvPr/>
          </p:nvSpPr>
          <p:spPr bwMode="auto">
            <a:xfrm>
              <a:off x="3244" y="1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3" name="Oval 471"/>
            <p:cNvSpPr>
              <a:spLocks noChangeArrowheads="1"/>
            </p:cNvSpPr>
            <p:nvPr/>
          </p:nvSpPr>
          <p:spPr bwMode="auto">
            <a:xfrm>
              <a:off x="3562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4" name="Oval 472"/>
            <p:cNvSpPr>
              <a:spLocks noChangeArrowheads="1"/>
            </p:cNvSpPr>
            <p:nvPr/>
          </p:nvSpPr>
          <p:spPr bwMode="auto">
            <a:xfrm>
              <a:off x="2836" y="215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5" name="Oval 473"/>
            <p:cNvSpPr>
              <a:spLocks noChangeArrowheads="1"/>
            </p:cNvSpPr>
            <p:nvPr/>
          </p:nvSpPr>
          <p:spPr bwMode="auto">
            <a:xfrm>
              <a:off x="111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6" name="Oval 474"/>
            <p:cNvSpPr>
              <a:spLocks noChangeArrowheads="1"/>
            </p:cNvSpPr>
            <p:nvPr/>
          </p:nvSpPr>
          <p:spPr bwMode="auto">
            <a:xfrm>
              <a:off x="256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7" name="Oval 475"/>
            <p:cNvSpPr>
              <a:spLocks noChangeArrowheads="1"/>
            </p:cNvSpPr>
            <p:nvPr/>
          </p:nvSpPr>
          <p:spPr bwMode="auto">
            <a:xfrm>
              <a:off x="977" y="207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8" name="Oval 476"/>
            <p:cNvSpPr>
              <a:spLocks noChangeArrowheads="1"/>
            </p:cNvSpPr>
            <p:nvPr/>
          </p:nvSpPr>
          <p:spPr bwMode="auto">
            <a:xfrm>
              <a:off x="1068" y="198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9" name="Oval 477"/>
            <p:cNvSpPr>
              <a:spLocks noChangeArrowheads="1"/>
            </p:cNvSpPr>
            <p:nvPr/>
          </p:nvSpPr>
          <p:spPr bwMode="auto">
            <a:xfrm>
              <a:off x="1203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0" name="Oval 478"/>
            <p:cNvSpPr>
              <a:spLocks noChangeArrowheads="1"/>
            </p:cNvSpPr>
            <p:nvPr/>
          </p:nvSpPr>
          <p:spPr bwMode="auto">
            <a:xfrm>
              <a:off x="120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1" name="Oval 479"/>
            <p:cNvSpPr>
              <a:spLocks noChangeArrowheads="1"/>
            </p:cNvSpPr>
            <p:nvPr/>
          </p:nvSpPr>
          <p:spPr bwMode="auto">
            <a:xfrm>
              <a:off x="977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2" name="Oval 480"/>
            <p:cNvSpPr>
              <a:spLocks noChangeArrowheads="1"/>
            </p:cNvSpPr>
            <p:nvPr/>
          </p:nvSpPr>
          <p:spPr bwMode="auto">
            <a:xfrm>
              <a:off x="1021" y="2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3" name="Oval 481"/>
            <p:cNvSpPr>
              <a:spLocks noChangeArrowheads="1"/>
            </p:cNvSpPr>
            <p:nvPr/>
          </p:nvSpPr>
          <p:spPr bwMode="auto">
            <a:xfrm>
              <a:off x="570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4" name="Oval 482"/>
            <p:cNvSpPr>
              <a:spLocks noChangeArrowheads="1"/>
            </p:cNvSpPr>
            <p:nvPr/>
          </p:nvSpPr>
          <p:spPr bwMode="auto">
            <a:xfrm>
              <a:off x="569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5" name="Oval 483"/>
            <p:cNvSpPr>
              <a:spLocks noChangeArrowheads="1"/>
            </p:cNvSpPr>
            <p:nvPr/>
          </p:nvSpPr>
          <p:spPr bwMode="auto">
            <a:xfrm>
              <a:off x="433" y="188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6" name="Oval 484"/>
            <p:cNvSpPr>
              <a:spLocks noChangeArrowheads="1"/>
            </p:cNvSpPr>
            <p:nvPr/>
          </p:nvSpPr>
          <p:spPr bwMode="auto">
            <a:xfrm>
              <a:off x="524" y="1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7" name="Oval 485"/>
            <p:cNvSpPr>
              <a:spLocks noChangeArrowheads="1"/>
            </p:cNvSpPr>
            <p:nvPr/>
          </p:nvSpPr>
          <p:spPr bwMode="auto">
            <a:xfrm>
              <a:off x="660" y="193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8" name="Oval 486"/>
            <p:cNvSpPr>
              <a:spLocks noChangeArrowheads="1"/>
            </p:cNvSpPr>
            <p:nvPr/>
          </p:nvSpPr>
          <p:spPr bwMode="auto">
            <a:xfrm>
              <a:off x="751" y="2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09" name="Oval 487"/>
            <p:cNvSpPr>
              <a:spLocks noChangeArrowheads="1"/>
            </p:cNvSpPr>
            <p:nvPr/>
          </p:nvSpPr>
          <p:spPr bwMode="auto">
            <a:xfrm>
              <a:off x="842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0" name="Oval 488"/>
            <p:cNvSpPr>
              <a:spLocks noChangeArrowheads="1"/>
            </p:cNvSpPr>
            <p:nvPr/>
          </p:nvSpPr>
          <p:spPr bwMode="auto">
            <a:xfrm>
              <a:off x="1111" y="184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1" name="Oval 489"/>
            <p:cNvSpPr>
              <a:spLocks noChangeArrowheads="1"/>
            </p:cNvSpPr>
            <p:nvPr/>
          </p:nvSpPr>
          <p:spPr bwMode="auto">
            <a:xfrm>
              <a:off x="705" y="17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2" name="Oval 490"/>
            <p:cNvSpPr>
              <a:spLocks noChangeArrowheads="1"/>
            </p:cNvSpPr>
            <p:nvPr/>
          </p:nvSpPr>
          <p:spPr bwMode="auto">
            <a:xfrm>
              <a:off x="433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3" name="Oval 491"/>
            <p:cNvSpPr>
              <a:spLocks noChangeArrowheads="1"/>
            </p:cNvSpPr>
            <p:nvPr/>
          </p:nvSpPr>
          <p:spPr bwMode="auto">
            <a:xfrm>
              <a:off x="751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4" name="Oval 492"/>
            <p:cNvSpPr>
              <a:spLocks noChangeArrowheads="1"/>
            </p:cNvSpPr>
            <p:nvPr/>
          </p:nvSpPr>
          <p:spPr bwMode="auto">
            <a:xfrm>
              <a:off x="1023" y="184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5" name="Oval 493"/>
            <p:cNvSpPr>
              <a:spLocks noChangeArrowheads="1"/>
            </p:cNvSpPr>
            <p:nvPr/>
          </p:nvSpPr>
          <p:spPr bwMode="auto">
            <a:xfrm>
              <a:off x="886" y="1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6" name="Oval 494"/>
            <p:cNvSpPr>
              <a:spLocks noChangeArrowheads="1"/>
            </p:cNvSpPr>
            <p:nvPr/>
          </p:nvSpPr>
          <p:spPr bwMode="auto">
            <a:xfrm>
              <a:off x="977" y="161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7" name="Oval 495"/>
            <p:cNvSpPr>
              <a:spLocks noChangeArrowheads="1"/>
            </p:cNvSpPr>
            <p:nvPr/>
          </p:nvSpPr>
          <p:spPr bwMode="auto">
            <a:xfrm>
              <a:off x="1158" y="16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8" name="Oval 496"/>
            <p:cNvSpPr>
              <a:spLocks noChangeArrowheads="1"/>
            </p:cNvSpPr>
            <p:nvPr/>
          </p:nvSpPr>
          <p:spPr bwMode="auto">
            <a:xfrm>
              <a:off x="886" y="1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19" name="Oval 497"/>
            <p:cNvSpPr>
              <a:spLocks noChangeArrowheads="1"/>
            </p:cNvSpPr>
            <p:nvPr/>
          </p:nvSpPr>
          <p:spPr bwMode="auto">
            <a:xfrm>
              <a:off x="120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0" name="Oval 498"/>
            <p:cNvSpPr>
              <a:spLocks noChangeArrowheads="1"/>
            </p:cNvSpPr>
            <p:nvPr/>
          </p:nvSpPr>
          <p:spPr bwMode="auto">
            <a:xfrm>
              <a:off x="478" y="2112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1" name="Oval 499"/>
            <p:cNvSpPr>
              <a:spLocks noChangeArrowheads="1"/>
            </p:cNvSpPr>
            <p:nvPr/>
          </p:nvSpPr>
          <p:spPr bwMode="auto">
            <a:xfrm>
              <a:off x="751" y="17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2" name="Oval 500"/>
            <p:cNvSpPr>
              <a:spLocks noChangeArrowheads="1"/>
            </p:cNvSpPr>
            <p:nvPr/>
          </p:nvSpPr>
          <p:spPr bwMode="auto">
            <a:xfrm>
              <a:off x="750" y="161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3" name="Oval 501"/>
            <p:cNvSpPr>
              <a:spLocks noChangeArrowheads="1"/>
            </p:cNvSpPr>
            <p:nvPr/>
          </p:nvSpPr>
          <p:spPr bwMode="auto">
            <a:xfrm>
              <a:off x="614" y="15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4" name="Oval 502"/>
            <p:cNvSpPr>
              <a:spLocks noChangeArrowheads="1"/>
            </p:cNvSpPr>
            <p:nvPr/>
          </p:nvSpPr>
          <p:spPr bwMode="auto">
            <a:xfrm>
              <a:off x="705" y="14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5" name="Oval 503"/>
            <p:cNvSpPr>
              <a:spLocks noChangeArrowheads="1"/>
            </p:cNvSpPr>
            <p:nvPr/>
          </p:nvSpPr>
          <p:spPr bwMode="auto">
            <a:xfrm>
              <a:off x="841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6" name="Oval 504"/>
            <p:cNvSpPr>
              <a:spLocks noChangeArrowheads="1"/>
            </p:cNvSpPr>
            <p:nvPr/>
          </p:nvSpPr>
          <p:spPr bwMode="auto">
            <a:xfrm>
              <a:off x="886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7" name="Oval 505"/>
            <p:cNvSpPr>
              <a:spLocks noChangeArrowheads="1"/>
            </p:cNvSpPr>
            <p:nvPr/>
          </p:nvSpPr>
          <p:spPr bwMode="auto">
            <a:xfrm>
              <a:off x="478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8" name="Oval 506"/>
            <p:cNvSpPr>
              <a:spLocks noChangeArrowheads="1"/>
            </p:cNvSpPr>
            <p:nvPr/>
          </p:nvSpPr>
          <p:spPr bwMode="auto">
            <a:xfrm>
              <a:off x="658" y="16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9" name="Oval 507"/>
            <p:cNvSpPr>
              <a:spLocks noChangeArrowheads="1"/>
            </p:cNvSpPr>
            <p:nvPr/>
          </p:nvSpPr>
          <p:spPr bwMode="auto">
            <a:xfrm>
              <a:off x="207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0" name="Oval 508"/>
            <p:cNvSpPr>
              <a:spLocks noChangeArrowheads="1"/>
            </p:cNvSpPr>
            <p:nvPr/>
          </p:nvSpPr>
          <p:spPr bwMode="auto">
            <a:xfrm>
              <a:off x="206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1" name="Oval 509"/>
            <p:cNvSpPr>
              <a:spLocks noChangeArrowheads="1"/>
            </p:cNvSpPr>
            <p:nvPr/>
          </p:nvSpPr>
          <p:spPr bwMode="auto">
            <a:xfrm>
              <a:off x="70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2" name="Oval 510"/>
            <p:cNvSpPr>
              <a:spLocks noChangeArrowheads="1"/>
            </p:cNvSpPr>
            <p:nvPr/>
          </p:nvSpPr>
          <p:spPr bwMode="auto">
            <a:xfrm>
              <a:off x="161" y="1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3" name="Oval 511"/>
            <p:cNvSpPr>
              <a:spLocks noChangeArrowheads="1"/>
            </p:cNvSpPr>
            <p:nvPr/>
          </p:nvSpPr>
          <p:spPr bwMode="auto">
            <a:xfrm>
              <a:off x="297" y="139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4" name="Oval 512"/>
            <p:cNvSpPr>
              <a:spLocks noChangeArrowheads="1"/>
            </p:cNvSpPr>
            <p:nvPr/>
          </p:nvSpPr>
          <p:spPr bwMode="auto">
            <a:xfrm>
              <a:off x="388" y="15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5" name="Oval 513"/>
            <p:cNvSpPr>
              <a:spLocks noChangeArrowheads="1"/>
            </p:cNvSpPr>
            <p:nvPr/>
          </p:nvSpPr>
          <p:spPr bwMode="auto">
            <a:xfrm>
              <a:off x="479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6" name="Oval 514"/>
            <p:cNvSpPr>
              <a:spLocks noChangeArrowheads="1"/>
            </p:cNvSpPr>
            <p:nvPr/>
          </p:nvSpPr>
          <p:spPr bwMode="auto">
            <a:xfrm>
              <a:off x="432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7" name="Oval 515"/>
            <p:cNvSpPr>
              <a:spLocks noChangeArrowheads="1"/>
            </p:cNvSpPr>
            <p:nvPr/>
          </p:nvSpPr>
          <p:spPr bwMode="auto">
            <a:xfrm>
              <a:off x="342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8" name="Oval 516"/>
            <p:cNvSpPr>
              <a:spLocks noChangeArrowheads="1"/>
            </p:cNvSpPr>
            <p:nvPr/>
          </p:nvSpPr>
          <p:spPr bwMode="auto">
            <a:xfrm>
              <a:off x="70" y="14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39" name="Oval 517"/>
            <p:cNvSpPr>
              <a:spLocks noChangeArrowheads="1"/>
            </p:cNvSpPr>
            <p:nvPr/>
          </p:nvSpPr>
          <p:spPr bwMode="auto">
            <a:xfrm>
              <a:off x="388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0" name="Oval 518"/>
            <p:cNvSpPr>
              <a:spLocks noChangeArrowheads="1"/>
            </p:cNvSpPr>
            <p:nvPr/>
          </p:nvSpPr>
          <p:spPr bwMode="auto">
            <a:xfrm>
              <a:off x="660" y="13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1" name="Oval 519"/>
            <p:cNvSpPr>
              <a:spLocks noChangeArrowheads="1"/>
            </p:cNvSpPr>
            <p:nvPr/>
          </p:nvSpPr>
          <p:spPr bwMode="auto">
            <a:xfrm>
              <a:off x="523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2" name="Oval 520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3" name="Oval 521"/>
            <p:cNvSpPr>
              <a:spLocks noChangeArrowheads="1"/>
            </p:cNvSpPr>
            <p:nvPr/>
          </p:nvSpPr>
          <p:spPr bwMode="auto">
            <a:xfrm>
              <a:off x="795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4" name="Oval 522"/>
            <p:cNvSpPr>
              <a:spLocks noChangeArrowheads="1"/>
            </p:cNvSpPr>
            <p:nvPr/>
          </p:nvSpPr>
          <p:spPr bwMode="auto">
            <a:xfrm>
              <a:off x="523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5" name="Oval 523"/>
            <p:cNvSpPr>
              <a:spLocks noChangeArrowheads="1"/>
            </p:cNvSpPr>
            <p:nvPr/>
          </p:nvSpPr>
          <p:spPr bwMode="auto">
            <a:xfrm>
              <a:off x="841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6" name="Oval 524"/>
            <p:cNvSpPr>
              <a:spLocks noChangeArrowheads="1"/>
            </p:cNvSpPr>
            <p:nvPr/>
          </p:nvSpPr>
          <p:spPr bwMode="auto">
            <a:xfrm>
              <a:off x="115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7" name="Oval 525"/>
            <p:cNvSpPr>
              <a:spLocks noChangeArrowheads="1"/>
            </p:cNvSpPr>
            <p:nvPr/>
          </p:nvSpPr>
          <p:spPr bwMode="auto">
            <a:xfrm>
              <a:off x="1838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8" name="Oval 526"/>
            <p:cNvSpPr>
              <a:spLocks noChangeArrowheads="1"/>
            </p:cNvSpPr>
            <p:nvPr/>
          </p:nvSpPr>
          <p:spPr bwMode="auto">
            <a:xfrm>
              <a:off x="1748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49" name="Oval 527"/>
            <p:cNvSpPr>
              <a:spLocks noChangeArrowheads="1"/>
            </p:cNvSpPr>
            <p:nvPr/>
          </p:nvSpPr>
          <p:spPr bwMode="auto">
            <a:xfrm>
              <a:off x="1612" y="12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0" name="Oval 528"/>
            <p:cNvSpPr>
              <a:spLocks noChangeArrowheads="1"/>
            </p:cNvSpPr>
            <p:nvPr/>
          </p:nvSpPr>
          <p:spPr bwMode="auto">
            <a:xfrm>
              <a:off x="1703" y="11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1" name="Oval 529"/>
            <p:cNvSpPr>
              <a:spLocks noChangeArrowheads="1"/>
            </p:cNvSpPr>
            <p:nvPr/>
          </p:nvSpPr>
          <p:spPr bwMode="auto">
            <a:xfrm>
              <a:off x="1839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2" name="Oval 530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3" name="Oval 531"/>
            <p:cNvSpPr>
              <a:spLocks noChangeArrowheads="1"/>
            </p:cNvSpPr>
            <p:nvPr/>
          </p:nvSpPr>
          <p:spPr bwMode="auto">
            <a:xfrm>
              <a:off x="1340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4" name="Oval 532"/>
            <p:cNvSpPr>
              <a:spLocks noChangeArrowheads="1"/>
            </p:cNvSpPr>
            <p:nvPr/>
          </p:nvSpPr>
          <p:spPr bwMode="auto">
            <a:xfrm>
              <a:off x="1793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5" name="Oval 533"/>
            <p:cNvSpPr>
              <a:spLocks noChangeArrowheads="1"/>
            </p:cNvSpPr>
            <p:nvPr/>
          </p:nvSpPr>
          <p:spPr bwMode="auto">
            <a:xfrm>
              <a:off x="1205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6" name="Oval 534"/>
            <p:cNvSpPr>
              <a:spLocks noChangeArrowheads="1"/>
            </p:cNvSpPr>
            <p:nvPr/>
          </p:nvSpPr>
          <p:spPr bwMode="auto">
            <a:xfrm>
              <a:off x="1204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7" name="Oval 535"/>
            <p:cNvSpPr>
              <a:spLocks noChangeArrowheads="1"/>
            </p:cNvSpPr>
            <p:nvPr/>
          </p:nvSpPr>
          <p:spPr bwMode="auto">
            <a:xfrm>
              <a:off x="1068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8" name="Oval 536"/>
            <p:cNvSpPr>
              <a:spLocks noChangeArrowheads="1"/>
            </p:cNvSpPr>
            <p:nvPr/>
          </p:nvSpPr>
          <p:spPr bwMode="auto">
            <a:xfrm>
              <a:off x="1159" y="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9" name="Oval 537"/>
            <p:cNvSpPr>
              <a:spLocks noChangeArrowheads="1"/>
            </p:cNvSpPr>
            <p:nvPr/>
          </p:nvSpPr>
          <p:spPr bwMode="auto">
            <a:xfrm>
              <a:off x="1295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0" name="Oval 538"/>
            <p:cNvSpPr>
              <a:spLocks noChangeArrowheads="1"/>
            </p:cNvSpPr>
            <p:nvPr/>
          </p:nvSpPr>
          <p:spPr bwMode="auto">
            <a:xfrm>
              <a:off x="1386" y="1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1" name="Oval 539"/>
            <p:cNvSpPr>
              <a:spLocks noChangeArrowheads="1"/>
            </p:cNvSpPr>
            <p:nvPr/>
          </p:nvSpPr>
          <p:spPr bwMode="auto">
            <a:xfrm>
              <a:off x="1477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2" name="Oval 540"/>
            <p:cNvSpPr>
              <a:spLocks noChangeArrowheads="1"/>
            </p:cNvSpPr>
            <p:nvPr/>
          </p:nvSpPr>
          <p:spPr bwMode="auto">
            <a:xfrm>
              <a:off x="1476" y="10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3" name="Oval 541"/>
            <p:cNvSpPr>
              <a:spLocks noChangeArrowheads="1"/>
            </p:cNvSpPr>
            <p:nvPr/>
          </p:nvSpPr>
          <p:spPr bwMode="auto">
            <a:xfrm>
              <a:off x="134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4" name="Oval 542"/>
            <p:cNvSpPr>
              <a:spLocks noChangeArrowheads="1"/>
            </p:cNvSpPr>
            <p:nvPr/>
          </p:nvSpPr>
          <p:spPr bwMode="auto">
            <a:xfrm>
              <a:off x="1068" y="112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5" name="Oval 543"/>
            <p:cNvSpPr>
              <a:spLocks noChangeArrowheads="1"/>
            </p:cNvSpPr>
            <p:nvPr/>
          </p:nvSpPr>
          <p:spPr bwMode="auto">
            <a:xfrm>
              <a:off x="1386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6" name="Oval 544"/>
            <p:cNvSpPr>
              <a:spLocks noChangeArrowheads="1"/>
            </p:cNvSpPr>
            <p:nvPr/>
          </p:nvSpPr>
          <p:spPr bwMode="auto">
            <a:xfrm>
              <a:off x="1658" y="9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7" name="Oval 545"/>
            <p:cNvSpPr>
              <a:spLocks noChangeArrowheads="1"/>
            </p:cNvSpPr>
            <p:nvPr/>
          </p:nvSpPr>
          <p:spPr bwMode="auto">
            <a:xfrm>
              <a:off x="93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8" name="Oval 546"/>
            <p:cNvSpPr>
              <a:spLocks noChangeArrowheads="1"/>
            </p:cNvSpPr>
            <p:nvPr/>
          </p:nvSpPr>
          <p:spPr bwMode="auto">
            <a:xfrm>
              <a:off x="1612" y="10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9" name="Oval 547"/>
            <p:cNvSpPr>
              <a:spLocks noChangeArrowheads="1"/>
            </p:cNvSpPr>
            <p:nvPr/>
          </p:nvSpPr>
          <p:spPr bwMode="auto">
            <a:xfrm>
              <a:off x="193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0" name="Oval 548"/>
            <p:cNvSpPr>
              <a:spLocks noChangeArrowheads="1"/>
            </p:cNvSpPr>
            <p:nvPr/>
          </p:nvSpPr>
          <p:spPr bwMode="auto">
            <a:xfrm>
              <a:off x="1521" y="9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1" name="Oval 549"/>
            <p:cNvSpPr>
              <a:spLocks noChangeArrowheads="1"/>
            </p:cNvSpPr>
            <p:nvPr/>
          </p:nvSpPr>
          <p:spPr bwMode="auto">
            <a:xfrm>
              <a:off x="1884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2" name="Oval 550"/>
            <p:cNvSpPr>
              <a:spLocks noChangeArrowheads="1"/>
            </p:cNvSpPr>
            <p:nvPr/>
          </p:nvSpPr>
          <p:spPr bwMode="auto">
            <a:xfrm>
              <a:off x="1113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3" name="Oval 551"/>
            <p:cNvSpPr>
              <a:spLocks noChangeArrowheads="1"/>
            </p:cNvSpPr>
            <p:nvPr/>
          </p:nvSpPr>
          <p:spPr bwMode="auto">
            <a:xfrm>
              <a:off x="188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4" name="Oval 552"/>
            <p:cNvSpPr>
              <a:spLocks noChangeArrowheads="1"/>
            </p:cNvSpPr>
            <p:nvPr/>
          </p:nvSpPr>
          <p:spPr bwMode="auto">
            <a:xfrm>
              <a:off x="202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5" name="Oval 553"/>
            <p:cNvSpPr>
              <a:spLocks noChangeArrowheads="1"/>
            </p:cNvSpPr>
            <p:nvPr/>
          </p:nvSpPr>
          <p:spPr bwMode="auto">
            <a:xfrm>
              <a:off x="215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6" name="Oval 554"/>
            <p:cNvSpPr>
              <a:spLocks noChangeArrowheads="1"/>
            </p:cNvSpPr>
            <p:nvPr/>
          </p:nvSpPr>
          <p:spPr bwMode="auto">
            <a:xfrm>
              <a:off x="2292" y="98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7" name="Oval 555"/>
            <p:cNvSpPr>
              <a:spLocks noChangeArrowheads="1"/>
            </p:cNvSpPr>
            <p:nvPr/>
          </p:nvSpPr>
          <p:spPr bwMode="auto">
            <a:xfrm>
              <a:off x="2519" y="10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8" name="Oval 556"/>
            <p:cNvSpPr>
              <a:spLocks noChangeArrowheads="1"/>
            </p:cNvSpPr>
            <p:nvPr/>
          </p:nvSpPr>
          <p:spPr bwMode="auto">
            <a:xfrm>
              <a:off x="2746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79" name="Oval 557"/>
            <p:cNvSpPr>
              <a:spLocks noChangeArrowheads="1"/>
            </p:cNvSpPr>
            <p:nvPr/>
          </p:nvSpPr>
          <p:spPr bwMode="auto">
            <a:xfrm>
              <a:off x="2428" y="9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0" name="Oval 558"/>
            <p:cNvSpPr>
              <a:spLocks noChangeArrowheads="1"/>
            </p:cNvSpPr>
            <p:nvPr/>
          </p:nvSpPr>
          <p:spPr bwMode="auto">
            <a:xfrm>
              <a:off x="2110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1" name="Oval 559"/>
            <p:cNvSpPr>
              <a:spLocks noChangeArrowheads="1"/>
            </p:cNvSpPr>
            <p:nvPr/>
          </p:nvSpPr>
          <p:spPr bwMode="auto">
            <a:xfrm>
              <a:off x="1793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2" name="Oval 560"/>
            <p:cNvSpPr>
              <a:spLocks noChangeArrowheads="1"/>
            </p:cNvSpPr>
            <p:nvPr/>
          </p:nvSpPr>
          <p:spPr bwMode="auto">
            <a:xfrm>
              <a:off x="2746" y="14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3" name="Oval 561"/>
            <p:cNvSpPr>
              <a:spLocks noChangeArrowheads="1"/>
            </p:cNvSpPr>
            <p:nvPr/>
          </p:nvSpPr>
          <p:spPr bwMode="auto">
            <a:xfrm>
              <a:off x="3109" y="166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4" name="Oval 562"/>
            <p:cNvSpPr>
              <a:spLocks noChangeArrowheads="1"/>
            </p:cNvSpPr>
            <p:nvPr/>
          </p:nvSpPr>
          <p:spPr bwMode="auto">
            <a:xfrm>
              <a:off x="3472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5" name="Oval 563"/>
            <p:cNvSpPr>
              <a:spLocks noChangeArrowheads="1"/>
            </p:cNvSpPr>
            <p:nvPr/>
          </p:nvSpPr>
          <p:spPr bwMode="auto">
            <a:xfrm>
              <a:off x="3245" y="220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6" name="Oval 564"/>
            <p:cNvSpPr>
              <a:spLocks noChangeArrowheads="1"/>
            </p:cNvSpPr>
            <p:nvPr/>
          </p:nvSpPr>
          <p:spPr bwMode="auto">
            <a:xfrm>
              <a:off x="2927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7" name="Oval 565"/>
            <p:cNvSpPr>
              <a:spLocks noChangeArrowheads="1"/>
            </p:cNvSpPr>
            <p:nvPr/>
          </p:nvSpPr>
          <p:spPr bwMode="auto">
            <a:xfrm>
              <a:off x="220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8" name="Oval 566"/>
            <p:cNvSpPr>
              <a:spLocks noChangeArrowheads="1"/>
            </p:cNvSpPr>
            <p:nvPr/>
          </p:nvSpPr>
          <p:spPr bwMode="auto">
            <a:xfrm>
              <a:off x="1475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89" name="Oval 567"/>
            <p:cNvSpPr>
              <a:spLocks noChangeArrowheads="1"/>
            </p:cNvSpPr>
            <p:nvPr/>
          </p:nvSpPr>
          <p:spPr bwMode="auto">
            <a:xfrm>
              <a:off x="161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0" name="Oval 568"/>
            <p:cNvSpPr>
              <a:spLocks noChangeArrowheads="1"/>
            </p:cNvSpPr>
            <p:nvPr/>
          </p:nvSpPr>
          <p:spPr bwMode="auto">
            <a:xfrm>
              <a:off x="1702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1" name="Oval 569"/>
            <p:cNvSpPr>
              <a:spLocks noChangeArrowheads="1"/>
            </p:cNvSpPr>
            <p:nvPr/>
          </p:nvSpPr>
          <p:spPr bwMode="auto">
            <a:xfrm>
              <a:off x="179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2" name="Oval 570"/>
            <p:cNvSpPr>
              <a:spLocks noChangeArrowheads="1"/>
            </p:cNvSpPr>
            <p:nvPr/>
          </p:nvSpPr>
          <p:spPr bwMode="auto">
            <a:xfrm>
              <a:off x="188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3" name="Oval 571"/>
            <p:cNvSpPr>
              <a:spLocks noChangeArrowheads="1"/>
            </p:cNvSpPr>
            <p:nvPr/>
          </p:nvSpPr>
          <p:spPr bwMode="auto">
            <a:xfrm>
              <a:off x="2111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4" name="Oval 572"/>
            <p:cNvSpPr>
              <a:spLocks noChangeArrowheads="1"/>
            </p:cNvSpPr>
            <p:nvPr/>
          </p:nvSpPr>
          <p:spPr bwMode="auto">
            <a:xfrm>
              <a:off x="229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5" name="Oval 573"/>
            <p:cNvSpPr>
              <a:spLocks noChangeArrowheads="1"/>
            </p:cNvSpPr>
            <p:nvPr/>
          </p:nvSpPr>
          <p:spPr bwMode="auto">
            <a:xfrm>
              <a:off x="238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6" name="Oval 574"/>
            <p:cNvSpPr>
              <a:spLocks noChangeArrowheads="1"/>
            </p:cNvSpPr>
            <p:nvPr/>
          </p:nvSpPr>
          <p:spPr bwMode="auto">
            <a:xfrm>
              <a:off x="2474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7" name="Oval 575"/>
            <p:cNvSpPr>
              <a:spLocks noChangeArrowheads="1"/>
            </p:cNvSpPr>
            <p:nvPr/>
          </p:nvSpPr>
          <p:spPr bwMode="auto">
            <a:xfrm>
              <a:off x="2565" y="2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8" name="Oval 576"/>
            <p:cNvSpPr>
              <a:spLocks noChangeArrowheads="1"/>
            </p:cNvSpPr>
            <p:nvPr/>
          </p:nvSpPr>
          <p:spPr bwMode="auto">
            <a:xfrm>
              <a:off x="265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99" name="Oval 577"/>
            <p:cNvSpPr>
              <a:spLocks noChangeArrowheads="1"/>
            </p:cNvSpPr>
            <p:nvPr/>
          </p:nvSpPr>
          <p:spPr bwMode="auto">
            <a:xfrm>
              <a:off x="2883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0" name="Oval 578"/>
            <p:cNvSpPr>
              <a:spLocks noChangeArrowheads="1"/>
            </p:cNvSpPr>
            <p:nvPr/>
          </p:nvSpPr>
          <p:spPr bwMode="auto">
            <a:xfrm>
              <a:off x="3064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1" name="Oval 579"/>
            <p:cNvSpPr>
              <a:spLocks noChangeArrowheads="1"/>
            </p:cNvSpPr>
            <p:nvPr/>
          </p:nvSpPr>
          <p:spPr bwMode="auto">
            <a:xfrm>
              <a:off x="2973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2" name="Oval 580"/>
            <p:cNvSpPr>
              <a:spLocks noChangeArrowheads="1"/>
            </p:cNvSpPr>
            <p:nvPr/>
          </p:nvSpPr>
          <p:spPr bwMode="auto">
            <a:xfrm>
              <a:off x="3200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3" name="Oval 581"/>
            <p:cNvSpPr>
              <a:spLocks noChangeArrowheads="1"/>
            </p:cNvSpPr>
            <p:nvPr/>
          </p:nvSpPr>
          <p:spPr bwMode="auto">
            <a:xfrm>
              <a:off x="3426" y="16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4" name="Oval 582"/>
            <p:cNvSpPr>
              <a:spLocks noChangeArrowheads="1"/>
            </p:cNvSpPr>
            <p:nvPr/>
          </p:nvSpPr>
          <p:spPr bwMode="auto">
            <a:xfrm>
              <a:off x="3471" y="1163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5" name="Oval 583"/>
            <p:cNvSpPr>
              <a:spLocks noChangeArrowheads="1"/>
            </p:cNvSpPr>
            <p:nvPr/>
          </p:nvSpPr>
          <p:spPr bwMode="auto">
            <a:xfrm>
              <a:off x="3426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6" name="Oval 584"/>
            <p:cNvSpPr>
              <a:spLocks noChangeArrowheads="1"/>
            </p:cNvSpPr>
            <p:nvPr/>
          </p:nvSpPr>
          <p:spPr bwMode="auto">
            <a:xfrm>
              <a:off x="351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7" name="Oval 585"/>
            <p:cNvSpPr>
              <a:spLocks noChangeArrowheads="1"/>
            </p:cNvSpPr>
            <p:nvPr/>
          </p:nvSpPr>
          <p:spPr bwMode="auto">
            <a:xfrm>
              <a:off x="3063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8" name="Oval 586"/>
            <p:cNvSpPr>
              <a:spLocks noChangeArrowheads="1"/>
            </p:cNvSpPr>
            <p:nvPr/>
          </p:nvSpPr>
          <p:spPr bwMode="auto">
            <a:xfrm>
              <a:off x="3517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09" name="Oval 587"/>
            <p:cNvSpPr>
              <a:spLocks noChangeArrowheads="1"/>
            </p:cNvSpPr>
            <p:nvPr/>
          </p:nvSpPr>
          <p:spPr bwMode="auto">
            <a:xfrm>
              <a:off x="342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0" name="Oval 588"/>
            <p:cNvSpPr>
              <a:spLocks noChangeArrowheads="1"/>
            </p:cNvSpPr>
            <p:nvPr/>
          </p:nvSpPr>
          <p:spPr bwMode="auto">
            <a:xfrm>
              <a:off x="319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1" name="Oval 589"/>
            <p:cNvSpPr>
              <a:spLocks noChangeArrowheads="1"/>
            </p:cNvSpPr>
            <p:nvPr/>
          </p:nvSpPr>
          <p:spPr bwMode="auto">
            <a:xfrm>
              <a:off x="2927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2" name="Oval 590"/>
            <p:cNvSpPr>
              <a:spLocks noChangeArrowheads="1"/>
            </p:cNvSpPr>
            <p:nvPr/>
          </p:nvSpPr>
          <p:spPr bwMode="auto">
            <a:xfrm>
              <a:off x="2655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3" name="Oval 591"/>
            <p:cNvSpPr>
              <a:spLocks noChangeArrowheads="1"/>
            </p:cNvSpPr>
            <p:nvPr/>
          </p:nvSpPr>
          <p:spPr bwMode="auto">
            <a:xfrm>
              <a:off x="2247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4" name="Oval 592"/>
            <p:cNvSpPr>
              <a:spLocks noChangeArrowheads="1"/>
            </p:cNvSpPr>
            <p:nvPr/>
          </p:nvSpPr>
          <p:spPr bwMode="auto">
            <a:xfrm>
              <a:off x="1838" y="25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5" name="Oval 593"/>
            <p:cNvSpPr>
              <a:spLocks noChangeArrowheads="1"/>
            </p:cNvSpPr>
            <p:nvPr/>
          </p:nvSpPr>
          <p:spPr bwMode="auto">
            <a:xfrm>
              <a:off x="134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6" name="Oval 594"/>
            <p:cNvSpPr>
              <a:spLocks noChangeArrowheads="1"/>
            </p:cNvSpPr>
            <p:nvPr/>
          </p:nvSpPr>
          <p:spPr bwMode="auto">
            <a:xfrm>
              <a:off x="842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7" name="Oval 595"/>
            <p:cNvSpPr>
              <a:spLocks noChangeArrowheads="1"/>
            </p:cNvSpPr>
            <p:nvPr/>
          </p:nvSpPr>
          <p:spPr bwMode="auto">
            <a:xfrm>
              <a:off x="34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8" name="Oval 596"/>
            <p:cNvSpPr>
              <a:spLocks noChangeArrowheads="1"/>
            </p:cNvSpPr>
            <p:nvPr/>
          </p:nvSpPr>
          <p:spPr bwMode="auto">
            <a:xfrm>
              <a:off x="705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19" name="Oval 597"/>
            <p:cNvSpPr>
              <a:spLocks noChangeArrowheads="1"/>
            </p:cNvSpPr>
            <p:nvPr/>
          </p:nvSpPr>
          <p:spPr bwMode="auto">
            <a:xfrm>
              <a:off x="115" y="2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0" name="Oval 598"/>
            <p:cNvSpPr>
              <a:spLocks noChangeArrowheads="1"/>
            </p:cNvSpPr>
            <p:nvPr/>
          </p:nvSpPr>
          <p:spPr bwMode="auto">
            <a:xfrm>
              <a:off x="384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1" name="Oval 599"/>
            <p:cNvSpPr>
              <a:spLocks noChangeArrowheads="1"/>
            </p:cNvSpPr>
            <p:nvPr/>
          </p:nvSpPr>
          <p:spPr bwMode="auto">
            <a:xfrm>
              <a:off x="841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2" name="Oval 600"/>
            <p:cNvSpPr>
              <a:spLocks noChangeArrowheads="1"/>
            </p:cNvSpPr>
            <p:nvPr/>
          </p:nvSpPr>
          <p:spPr bwMode="auto">
            <a:xfrm>
              <a:off x="1298" y="120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3" name="Oval 601"/>
            <p:cNvSpPr>
              <a:spLocks noChangeArrowheads="1"/>
            </p:cNvSpPr>
            <p:nvPr/>
          </p:nvSpPr>
          <p:spPr bwMode="auto">
            <a:xfrm>
              <a:off x="342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4" name="Oval 602"/>
            <p:cNvSpPr>
              <a:spLocks noChangeArrowheads="1"/>
            </p:cNvSpPr>
            <p:nvPr/>
          </p:nvSpPr>
          <p:spPr bwMode="auto">
            <a:xfrm>
              <a:off x="206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5" name="Oval 603"/>
            <p:cNvSpPr>
              <a:spLocks noChangeArrowheads="1"/>
            </p:cNvSpPr>
            <p:nvPr/>
          </p:nvSpPr>
          <p:spPr bwMode="auto">
            <a:xfrm>
              <a:off x="69" y="1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6" name="Oval 604"/>
            <p:cNvSpPr>
              <a:spLocks noChangeArrowheads="1"/>
            </p:cNvSpPr>
            <p:nvPr/>
          </p:nvSpPr>
          <p:spPr bwMode="auto">
            <a:xfrm>
              <a:off x="-21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7" name="Oval 605"/>
            <p:cNvSpPr>
              <a:spLocks noChangeArrowheads="1"/>
            </p:cNvSpPr>
            <p:nvPr/>
          </p:nvSpPr>
          <p:spPr bwMode="auto">
            <a:xfrm>
              <a:off x="24" y="1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8" name="Oval 606"/>
            <p:cNvSpPr>
              <a:spLocks noChangeArrowheads="1"/>
            </p:cNvSpPr>
            <p:nvPr/>
          </p:nvSpPr>
          <p:spPr bwMode="auto">
            <a:xfrm>
              <a:off x="161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29" name="Oval 607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0" name="Oval 608"/>
            <p:cNvSpPr>
              <a:spLocks noChangeArrowheads="1"/>
            </p:cNvSpPr>
            <p:nvPr/>
          </p:nvSpPr>
          <p:spPr bwMode="auto">
            <a:xfrm>
              <a:off x="435" y="13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1" name="Oval 609"/>
            <p:cNvSpPr>
              <a:spLocks noChangeArrowheads="1"/>
            </p:cNvSpPr>
            <p:nvPr/>
          </p:nvSpPr>
          <p:spPr bwMode="auto">
            <a:xfrm>
              <a:off x="24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2" name="Oval 610"/>
            <p:cNvSpPr>
              <a:spLocks noChangeArrowheads="1"/>
            </p:cNvSpPr>
            <p:nvPr/>
          </p:nvSpPr>
          <p:spPr bwMode="auto">
            <a:xfrm>
              <a:off x="-21" y="2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3" name="Oval 611"/>
            <p:cNvSpPr>
              <a:spLocks noChangeArrowheads="1"/>
            </p:cNvSpPr>
            <p:nvPr/>
          </p:nvSpPr>
          <p:spPr bwMode="auto">
            <a:xfrm>
              <a:off x="20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4" name="Oval 612"/>
            <p:cNvSpPr>
              <a:spLocks noChangeArrowheads="1"/>
            </p:cNvSpPr>
            <p:nvPr/>
          </p:nvSpPr>
          <p:spPr bwMode="auto">
            <a:xfrm>
              <a:off x="251" y="1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5" name="Oval 613"/>
            <p:cNvSpPr>
              <a:spLocks noChangeArrowheads="1"/>
            </p:cNvSpPr>
            <p:nvPr/>
          </p:nvSpPr>
          <p:spPr bwMode="auto">
            <a:xfrm>
              <a:off x="251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6" name="Oval 614"/>
            <p:cNvSpPr>
              <a:spLocks noChangeArrowheads="1"/>
            </p:cNvSpPr>
            <p:nvPr/>
          </p:nvSpPr>
          <p:spPr bwMode="auto">
            <a:xfrm>
              <a:off x="69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7" name="Oval 615"/>
            <p:cNvSpPr>
              <a:spLocks noChangeArrowheads="1"/>
            </p:cNvSpPr>
            <p:nvPr/>
          </p:nvSpPr>
          <p:spPr bwMode="auto">
            <a:xfrm>
              <a:off x="-21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8" name="Oval 616"/>
            <p:cNvSpPr>
              <a:spLocks noChangeArrowheads="1"/>
            </p:cNvSpPr>
            <p:nvPr/>
          </p:nvSpPr>
          <p:spPr bwMode="auto">
            <a:xfrm>
              <a:off x="-21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9" name="Oval 617"/>
            <p:cNvSpPr>
              <a:spLocks noChangeArrowheads="1"/>
            </p:cNvSpPr>
            <p:nvPr/>
          </p:nvSpPr>
          <p:spPr bwMode="auto">
            <a:xfrm>
              <a:off x="-21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0" name="Oval 618"/>
            <p:cNvSpPr>
              <a:spLocks noChangeArrowheads="1"/>
            </p:cNvSpPr>
            <p:nvPr/>
          </p:nvSpPr>
          <p:spPr bwMode="auto">
            <a:xfrm>
              <a:off x="795" y="125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1" name="Oval 619"/>
            <p:cNvSpPr>
              <a:spLocks noChangeArrowheads="1"/>
            </p:cNvSpPr>
            <p:nvPr/>
          </p:nvSpPr>
          <p:spPr bwMode="auto">
            <a:xfrm>
              <a:off x="659" y="120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2" name="Oval 620"/>
            <p:cNvSpPr>
              <a:spLocks noChangeArrowheads="1"/>
            </p:cNvSpPr>
            <p:nvPr/>
          </p:nvSpPr>
          <p:spPr bwMode="auto">
            <a:xfrm>
              <a:off x="523" y="93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3" name="Oval 621"/>
            <p:cNvSpPr>
              <a:spLocks noChangeArrowheads="1"/>
            </p:cNvSpPr>
            <p:nvPr/>
          </p:nvSpPr>
          <p:spPr bwMode="auto">
            <a:xfrm>
              <a:off x="660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4" name="Oval 622"/>
            <p:cNvSpPr>
              <a:spLocks noChangeArrowheads="1"/>
            </p:cNvSpPr>
            <p:nvPr/>
          </p:nvSpPr>
          <p:spPr bwMode="auto">
            <a:xfrm>
              <a:off x="886" y="93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5" name="Oval 623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6" name="Oval 624"/>
            <p:cNvSpPr>
              <a:spLocks noChangeArrowheads="1"/>
            </p:cNvSpPr>
            <p:nvPr/>
          </p:nvSpPr>
          <p:spPr bwMode="auto">
            <a:xfrm>
              <a:off x="1068" y="12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7" name="Oval 625"/>
            <p:cNvSpPr>
              <a:spLocks noChangeArrowheads="1"/>
            </p:cNvSpPr>
            <p:nvPr/>
          </p:nvSpPr>
          <p:spPr bwMode="auto">
            <a:xfrm>
              <a:off x="251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8" name="Oval 626"/>
            <p:cNvSpPr>
              <a:spLocks noChangeArrowheads="1"/>
            </p:cNvSpPr>
            <p:nvPr/>
          </p:nvSpPr>
          <p:spPr bwMode="auto">
            <a:xfrm>
              <a:off x="161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49" name="Oval 627"/>
            <p:cNvSpPr>
              <a:spLocks noChangeArrowheads="1"/>
            </p:cNvSpPr>
            <p:nvPr/>
          </p:nvSpPr>
          <p:spPr bwMode="auto">
            <a:xfrm>
              <a:off x="69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0" name="Oval 628"/>
            <p:cNvSpPr>
              <a:spLocks noChangeArrowheads="1"/>
            </p:cNvSpPr>
            <p:nvPr/>
          </p:nvSpPr>
          <p:spPr bwMode="auto">
            <a:xfrm>
              <a:off x="-2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1" name="Oval 629"/>
            <p:cNvSpPr>
              <a:spLocks noChangeArrowheads="1"/>
            </p:cNvSpPr>
            <p:nvPr/>
          </p:nvSpPr>
          <p:spPr bwMode="auto">
            <a:xfrm>
              <a:off x="614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2" name="Oval 630"/>
            <p:cNvSpPr>
              <a:spLocks noChangeArrowheads="1"/>
            </p:cNvSpPr>
            <p:nvPr/>
          </p:nvSpPr>
          <p:spPr bwMode="auto">
            <a:xfrm>
              <a:off x="523" y="22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3" name="Oval 631"/>
            <p:cNvSpPr>
              <a:spLocks noChangeArrowheads="1"/>
            </p:cNvSpPr>
            <p:nvPr/>
          </p:nvSpPr>
          <p:spPr bwMode="auto">
            <a:xfrm>
              <a:off x="342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4" name="Oval 632"/>
            <p:cNvSpPr>
              <a:spLocks noChangeArrowheads="1"/>
            </p:cNvSpPr>
            <p:nvPr/>
          </p:nvSpPr>
          <p:spPr bwMode="auto">
            <a:xfrm>
              <a:off x="11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5" name="Oval 633"/>
            <p:cNvSpPr>
              <a:spLocks noChangeArrowheads="1"/>
            </p:cNvSpPr>
            <p:nvPr/>
          </p:nvSpPr>
          <p:spPr bwMode="auto">
            <a:xfrm>
              <a:off x="660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6" name="Oval 634"/>
            <p:cNvSpPr>
              <a:spLocks noChangeArrowheads="1"/>
            </p:cNvSpPr>
            <p:nvPr/>
          </p:nvSpPr>
          <p:spPr bwMode="auto">
            <a:xfrm>
              <a:off x="1114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7" name="Oval 635"/>
            <p:cNvSpPr>
              <a:spLocks noChangeArrowheads="1"/>
            </p:cNvSpPr>
            <p:nvPr/>
          </p:nvSpPr>
          <p:spPr bwMode="auto">
            <a:xfrm>
              <a:off x="523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8" name="Oval 636"/>
            <p:cNvSpPr>
              <a:spLocks noChangeArrowheads="1"/>
            </p:cNvSpPr>
            <p:nvPr/>
          </p:nvSpPr>
          <p:spPr bwMode="auto">
            <a:xfrm>
              <a:off x="-68" y="2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59" name="Oval 637"/>
            <p:cNvSpPr>
              <a:spLocks noChangeArrowheads="1"/>
            </p:cNvSpPr>
            <p:nvPr/>
          </p:nvSpPr>
          <p:spPr bwMode="auto">
            <a:xfrm>
              <a:off x="387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0" name="Oval 638"/>
            <p:cNvSpPr>
              <a:spLocks noChangeArrowheads="1"/>
            </p:cNvSpPr>
            <p:nvPr/>
          </p:nvSpPr>
          <p:spPr bwMode="auto">
            <a:xfrm>
              <a:off x="842" y="229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1" name="Oval 639"/>
            <p:cNvSpPr>
              <a:spLocks noChangeArrowheads="1"/>
            </p:cNvSpPr>
            <p:nvPr/>
          </p:nvSpPr>
          <p:spPr bwMode="auto">
            <a:xfrm>
              <a:off x="129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2" name="Oval 640"/>
            <p:cNvSpPr>
              <a:spLocks noChangeArrowheads="1"/>
            </p:cNvSpPr>
            <p:nvPr/>
          </p:nvSpPr>
          <p:spPr bwMode="auto">
            <a:xfrm>
              <a:off x="1476" y="23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3" name="Oval 641"/>
            <p:cNvSpPr>
              <a:spLocks noChangeArrowheads="1"/>
            </p:cNvSpPr>
            <p:nvPr/>
          </p:nvSpPr>
          <p:spPr bwMode="auto">
            <a:xfrm>
              <a:off x="977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4" name="Oval 642"/>
            <p:cNvSpPr>
              <a:spLocks noChangeArrowheads="1"/>
            </p:cNvSpPr>
            <p:nvPr/>
          </p:nvSpPr>
          <p:spPr bwMode="auto">
            <a:xfrm>
              <a:off x="841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5" name="Oval 643"/>
            <p:cNvSpPr>
              <a:spLocks noChangeArrowheads="1"/>
            </p:cNvSpPr>
            <p:nvPr/>
          </p:nvSpPr>
          <p:spPr bwMode="auto">
            <a:xfrm>
              <a:off x="2111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6" name="Oval 644"/>
            <p:cNvSpPr>
              <a:spLocks noChangeArrowheads="1"/>
            </p:cNvSpPr>
            <p:nvPr/>
          </p:nvSpPr>
          <p:spPr bwMode="auto">
            <a:xfrm>
              <a:off x="2066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7" name="Oval 645"/>
            <p:cNvSpPr>
              <a:spLocks noChangeArrowheads="1"/>
            </p:cNvSpPr>
            <p:nvPr/>
          </p:nvSpPr>
          <p:spPr bwMode="auto">
            <a:xfrm>
              <a:off x="1884" y="1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8" name="Oval 646"/>
            <p:cNvSpPr>
              <a:spLocks noChangeArrowheads="1"/>
            </p:cNvSpPr>
            <p:nvPr/>
          </p:nvSpPr>
          <p:spPr bwMode="auto">
            <a:xfrm>
              <a:off x="3290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69" name="Oval 647"/>
            <p:cNvSpPr>
              <a:spLocks noChangeArrowheads="1"/>
            </p:cNvSpPr>
            <p:nvPr/>
          </p:nvSpPr>
          <p:spPr bwMode="auto">
            <a:xfrm>
              <a:off x="3154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0" name="Oval 648"/>
            <p:cNvSpPr>
              <a:spLocks noChangeArrowheads="1"/>
            </p:cNvSpPr>
            <p:nvPr/>
          </p:nvSpPr>
          <p:spPr bwMode="auto">
            <a:xfrm>
              <a:off x="3200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1" name="Oval 649"/>
            <p:cNvSpPr>
              <a:spLocks noChangeArrowheads="1"/>
            </p:cNvSpPr>
            <p:nvPr/>
          </p:nvSpPr>
          <p:spPr bwMode="auto">
            <a:xfrm>
              <a:off x="3381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2" name="Oval 650"/>
            <p:cNvSpPr>
              <a:spLocks noChangeArrowheads="1"/>
            </p:cNvSpPr>
            <p:nvPr/>
          </p:nvSpPr>
          <p:spPr bwMode="auto">
            <a:xfrm>
              <a:off x="2927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3" name="Oval 651"/>
            <p:cNvSpPr>
              <a:spLocks noChangeArrowheads="1"/>
            </p:cNvSpPr>
            <p:nvPr/>
          </p:nvSpPr>
          <p:spPr bwMode="auto">
            <a:xfrm>
              <a:off x="2473" y="2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4" name="Oval 652"/>
            <p:cNvSpPr>
              <a:spLocks noChangeArrowheads="1"/>
            </p:cNvSpPr>
            <p:nvPr/>
          </p:nvSpPr>
          <p:spPr bwMode="auto">
            <a:xfrm>
              <a:off x="2019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5" name="Oval 653"/>
            <p:cNvSpPr>
              <a:spLocks noChangeArrowheads="1"/>
            </p:cNvSpPr>
            <p:nvPr/>
          </p:nvSpPr>
          <p:spPr bwMode="auto">
            <a:xfrm>
              <a:off x="3336" y="234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6" name="Oval 654"/>
            <p:cNvSpPr>
              <a:spLocks noChangeArrowheads="1"/>
            </p:cNvSpPr>
            <p:nvPr/>
          </p:nvSpPr>
          <p:spPr bwMode="auto">
            <a:xfrm>
              <a:off x="2927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7" name="Oval 655"/>
            <p:cNvSpPr>
              <a:spLocks noChangeArrowheads="1"/>
            </p:cNvSpPr>
            <p:nvPr/>
          </p:nvSpPr>
          <p:spPr bwMode="auto">
            <a:xfrm>
              <a:off x="2565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8" name="Oval 656"/>
            <p:cNvSpPr>
              <a:spLocks noChangeArrowheads="1"/>
            </p:cNvSpPr>
            <p:nvPr/>
          </p:nvSpPr>
          <p:spPr bwMode="auto">
            <a:xfrm>
              <a:off x="2201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9" name="Oval 657"/>
            <p:cNvSpPr>
              <a:spLocks noChangeArrowheads="1"/>
            </p:cNvSpPr>
            <p:nvPr/>
          </p:nvSpPr>
          <p:spPr bwMode="auto">
            <a:xfrm>
              <a:off x="1793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0" name="Oval 658"/>
            <p:cNvSpPr>
              <a:spLocks noChangeArrowheads="1"/>
            </p:cNvSpPr>
            <p:nvPr/>
          </p:nvSpPr>
          <p:spPr bwMode="auto">
            <a:xfrm>
              <a:off x="977" y="252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1" name="Oval 659"/>
            <p:cNvSpPr>
              <a:spLocks noChangeArrowheads="1"/>
            </p:cNvSpPr>
            <p:nvPr/>
          </p:nvSpPr>
          <p:spPr bwMode="auto">
            <a:xfrm>
              <a:off x="3517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2" name="Oval 660"/>
            <p:cNvSpPr>
              <a:spLocks noChangeArrowheads="1"/>
            </p:cNvSpPr>
            <p:nvPr/>
          </p:nvSpPr>
          <p:spPr bwMode="auto">
            <a:xfrm>
              <a:off x="3471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3" name="Oval 661"/>
            <p:cNvSpPr>
              <a:spLocks noChangeArrowheads="1"/>
            </p:cNvSpPr>
            <p:nvPr/>
          </p:nvSpPr>
          <p:spPr bwMode="auto">
            <a:xfrm>
              <a:off x="351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4" name="Oval 662"/>
            <p:cNvSpPr>
              <a:spLocks noChangeArrowheads="1"/>
            </p:cNvSpPr>
            <p:nvPr/>
          </p:nvSpPr>
          <p:spPr bwMode="auto">
            <a:xfrm>
              <a:off x="2973" y="234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5" name="Oval 663"/>
            <p:cNvSpPr>
              <a:spLocks noChangeArrowheads="1"/>
            </p:cNvSpPr>
            <p:nvPr/>
          </p:nvSpPr>
          <p:spPr bwMode="auto">
            <a:xfrm>
              <a:off x="3200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6" name="Oval 664"/>
            <p:cNvSpPr>
              <a:spLocks noChangeArrowheads="1"/>
            </p:cNvSpPr>
            <p:nvPr/>
          </p:nvSpPr>
          <p:spPr bwMode="auto">
            <a:xfrm>
              <a:off x="505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7" name="Oval 665"/>
            <p:cNvSpPr>
              <a:spLocks noChangeArrowheads="1"/>
            </p:cNvSpPr>
            <p:nvPr/>
          </p:nvSpPr>
          <p:spPr bwMode="auto">
            <a:xfrm>
              <a:off x="505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8" name="Oval 666"/>
            <p:cNvSpPr>
              <a:spLocks noChangeArrowheads="1"/>
            </p:cNvSpPr>
            <p:nvPr/>
          </p:nvSpPr>
          <p:spPr bwMode="auto">
            <a:xfrm>
              <a:off x="4967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89" name="Oval 667"/>
            <p:cNvSpPr>
              <a:spLocks noChangeArrowheads="1"/>
            </p:cNvSpPr>
            <p:nvPr/>
          </p:nvSpPr>
          <p:spPr bwMode="auto">
            <a:xfrm>
              <a:off x="4831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0" name="Oval 668"/>
            <p:cNvSpPr>
              <a:spLocks noChangeArrowheads="1"/>
            </p:cNvSpPr>
            <p:nvPr/>
          </p:nvSpPr>
          <p:spPr bwMode="auto">
            <a:xfrm>
              <a:off x="464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1" name="Oval 669"/>
            <p:cNvSpPr>
              <a:spLocks noChangeArrowheads="1"/>
            </p:cNvSpPr>
            <p:nvPr/>
          </p:nvSpPr>
          <p:spPr bwMode="auto">
            <a:xfrm>
              <a:off x="4921" y="33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2" name="Oval 670"/>
            <p:cNvSpPr>
              <a:spLocks noChangeArrowheads="1"/>
            </p:cNvSpPr>
            <p:nvPr/>
          </p:nvSpPr>
          <p:spPr bwMode="auto">
            <a:xfrm>
              <a:off x="5012" y="3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3" name="Oval 671"/>
            <p:cNvSpPr>
              <a:spLocks noChangeArrowheads="1"/>
            </p:cNvSpPr>
            <p:nvPr/>
          </p:nvSpPr>
          <p:spPr bwMode="auto">
            <a:xfrm>
              <a:off x="5012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4" name="Oval 672"/>
            <p:cNvSpPr>
              <a:spLocks noChangeArrowheads="1"/>
            </p:cNvSpPr>
            <p:nvPr/>
          </p:nvSpPr>
          <p:spPr bwMode="auto">
            <a:xfrm>
              <a:off x="4967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5" name="Oval 673"/>
            <p:cNvSpPr>
              <a:spLocks noChangeArrowheads="1"/>
            </p:cNvSpPr>
            <p:nvPr/>
          </p:nvSpPr>
          <p:spPr bwMode="auto">
            <a:xfrm>
              <a:off x="50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6" name="Oval 674"/>
            <p:cNvSpPr>
              <a:spLocks noChangeArrowheads="1"/>
            </p:cNvSpPr>
            <p:nvPr/>
          </p:nvSpPr>
          <p:spPr bwMode="auto">
            <a:xfrm>
              <a:off x="514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7" name="Oval 675"/>
            <p:cNvSpPr>
              <a:spLocks noChangeArrowheads="1"/>
            </p:cNvSpPr>
            <p:nvPr/>
          </p:nvSpPr>
          <p:spPr bwMode="auto">
            <a:xfrm>
              <a:off x="5239" y="3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8" name="Oval 676"/>
            <p:cNvSpPr>
              <a:spLocks noChangeArrowheads="1"/>
            </p:cNvSpPr>
            <p:nvPr/>
          </p:nvSpPr>
          <p:spPr bwMode="auto">
            <a:xfrm>
              <a:off x="53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99" name="Oval 677"/>
            <p:cNvSpPr>
              <a:spLocks noChangeArrowheads="1"/>
            </p:cNvSpPr>
            <p:nvPr/>
          </p:nvSpPr>
          <p:spPr bwMode="auto">
            <a:xfrm>
              <a:off x="5329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0" name="Oval 678"/>
            <p:cNvSpPr>
              <a:spLocks noChangeArrowheads="1"/>
            </p:cNvSpPr>
            <p:nvPr/>
          </p:nvSpPr>
          <p:spPr bwMode="auto">
            <a:xfrm>
              <a:off x="532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1" name="Oval 679"/>
            <p:cNvSpPr>
              <a:spLocks noChangeArrowheads="1"/>
            </p:cNvSpPr>
            <p:nvPr/>
          </p:nvSpPr>
          <p:spPr bwMode="auto">
            <a:xfrm>
              <a:off x="5239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2" name="Oval 680"/>
            <p:cNvSpPr>
              <a:spLocks noChangeArrowheads="1"/>
            </p:cNvSpPr>
            <p:nvPr/>
          </p:nvSpPr>
          <p:spPr bwMode="auto">
            <a:xfrm>
              <a:off x="5375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3" name="Oval 681"/>
            <p:cNvSpPr>
              <a:spLocks noChangeArrowheads="1"/>
            </p:cNvSpPr>
            <p:nvPr/>
          </p:nvSpPr>
          <p:spPr bwMode="auto">
            <a:xfrm>
              <a:off x="5103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4" name="Oval 682"/>
            <p:cNvSpPr>
              <a:spLocks noChangeArrowheads="1"/>
            </p:cNvSpPr>
            <p:nvPr/>
          </p:nvSpPr>
          <p:spPr bwMode="auto">
            <a:xfrm>
              <a:off x="5148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5" name="Oval 683"/>
            <p:cNvSpPr>
              <a:spLocks noChangeArrowheads="1"/>
            </p:cNvSpPr>
            <p:nvPr/>
          </p:nvSpPr>
          <p:spPr bwMode="auto">
            <a:xfrm>
              <a:off x="5193" y="36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6" name="Oval 684"/>
            <p:cNvSpPr>
              <a:spLocks noChangeArrowheads="1"/>
            </p:cNvSpPr>
            <p:nvPr/>
          </p:nvSpPr>
          <p:spPr bwMode="auto">
            <a:xfrm>
              <a:off x="492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7" name="Oval 685"/>
            <p:cNvSpPr>
              <a:spLocks noChangeArrowheads="1"/>
            </p:cNvSpPr>
            <p:nvPr/>
          </p:nvSpPr>
          <p:spPr bwMode="auto">
            <a:xfrm>
              <a:off x="5239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8" name="Oval 686"/>
            <p:cNvSpPr>
              <a:spLocks noChangeArrowheads="1"/>
            </p:cNvSpPr>
            <p:nvPr/>
          </p:nvSpPr>
          <p:spPr bwMode="auto">
            <a:xfrm>
              <a:off x="56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09" name="Oval 687"/>
            <p:cNvSpPr>
              <a:spLocks noChangeArrowheads="1"/>
            </p:cNvSpPr>
            <p:nvPr/>
          </p:nvSpPr>
          <p:spPr bwMode="auto">
            <a:xfrm>
              <a:off x="57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0" name="Oval 688"/>
            <p:cNvSpPr>
              <a:spLocks noChangeArrowheads="1"/>
            </p:cNvSpPr>
            <p:nvPr/>
          </p:nvSpPr>
          <p:spPr bwMode="auto">
            <a:xfrm>
              <a:off x="5602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1" name="Oval 689"/>
            <p:cNvSpPr>
              <a:spLocks noChangeArrowheads="1"/>
            </p:cNvSpPr>
            <p:nvPr/>
          </p:nvSpPr>
          <p:spPr bwMode="auto">
            <a:xfrm>
              <a:off x="5420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2" name="Oval 690"/>
            <p:cNvSpPr>
              <a:spLocks noChangeArrowheads="1"/>
            </p:cNvSpPr>
            <p:nvPr/>
          </p:nvSpPr>
          <p:spPr bwMode="auto">
            <a:xfrm>
              <a:off x="5284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3" name="Oval 691"/>
            <p:cNvSpPr>
              <a:spLocks noChangeArrowheads="1"/>
            </p:cNvSpPr>
            <p:nvPr/>
          </p:nvSpPr>
          <p:spPr bwMode="auto">
            <a:xfrm>
              <a:off x="5375" y="2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4" name="Oval 692"/>
            <p:cNvSpPr>
              <a:spLocks noChangeArrowheads="1"/>
            </p:cNvSpPr>
            <p:nvPr/>
          </p:nvSpPr>
          <p:spPr bwMode="auto">
            <a:xfrm>
              <a:off x="5511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5" name="Oval 693"/>
            <p:cNvSpPr>
              <a:spLocks noChangeArrowheads="1"/>
            </p:cNvSpPr>
            <p:nvPr/>
          </p:nvSpPr>
          <p:spPr bwMode="auto">
            <a:xfrm>
              <a:off x="5647" y="3430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6" name="Oval 694"/>
            <p:cNvSpPr>
              <a:spLocks noChangeArrowheads="1"/>
            </p:cNvSpPr>
            <p:nvPr/>
          </p:nvSpPr>
          <p:spPr bwMode="auto">
            <a:xfrm>
              <a:off x="5693" y="31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7" name="Oval 695"/>
            <p:cNvSpPr>
              <a:spLocks noChangeArrowheads="1"/>
            </p:cNvSpPr>
            <p:nvPr/>
          </p:nvSpPr>
          <p:spPr bwMode="auto">
            <a:xfrm>
              <a:off x="5692" y="30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8" name="Oval 696"/>
            <p:cNvSpPr>
              <a:spLocks noChangeArrowheads="1"/>
            </p:cNvSpPr>
            <p:nvPr/>
          </p:nvSpPr>
          <p:spPr bwMode="auto">
            <a:xfrm>
              <a:off x="541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19" name="Oval 697"/>
            <p:cNvSpPr>
              <a:spLocks noChangeArrowheads="1"/>
            </p:cNvSpPr>
            <p:nvPr/>
          </p:nvSpPr>
          <p:spPr bwMode="auto">
            <a:xfrm>
              <a:off x="5556" y="29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0" name="Oval 698"/>
            <p:cNvSpPr>
              <a:spLocks noChangeArrowheads="1"/>
            </p:cNvSpPr>
            <p:nvPr/>
          </p:nvSpPr>
          <p:spPr bwMode="auto">
            <a:xfrm>
              <a:off x="5556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1" name="Oval 699"/>
            <p:cNvSpPr>
              <a:spLocks noChangeArrowheads="1"/>
            </p:cNvSpPr>
            <p:nvPr/>
          </p:nvSpPr>
          <p:spPr bwMode="auto">
            <a:xfrm>
              <a:off x="5602" y="31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2" name="Oval 700"/>
            <p:cNvSpPr>
              <a:spLocks noChangeArrowheads="1"/>
            </p:cNvSpPr>
            <p:nvPr/>
          </p:nvSpPr>
          <p:spPr bwMode="auto">
            <a:xfrm>
              <a:off x="5737" y="28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3" name="Oval 701"/>
            <p:cNvSpPr>
              <a:spLocks noChangeArrowheads="1"/>
            </p:cNvSpPr>
            <p:nvPr/>
          </p:nvSpPr>
          <p:spPr bwMode="auto">
            <a:xfrm>
              <a:off x="5737" y="29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4" name="Oval 702"/>
            <p:cNvSpPr>
              <a:spLocks noChangeArrowheads="1"/>
            </p:cNvSpPr>
            <p:nvPr/>
          </p:nvSpPr>
          <p:spPr bwMode="auto">
            <a:xfrm>
              <a:off x="5329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5" name="Oval 703"/>
            <p:cNvSpPr>
              <a:spLocks noChangeArrowheads="1"/>
            </p:cNvSpPr>
            <p:nvPr/>
          </p:nvSpPr>
          <p:spPr bwMode="auto">
            <a:xfrm>
              <a:off x="4967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6" name="Oval 704"/>
            <p:cNvSpPr>
              <a:spLocks noChangeArrowheads="1"/>
            </p:cNvSpPr>
            <p:nvPr/>
          </p:nvSpPr>
          <p:spPr bwMode="auto">
            <a:xfrm>
              <a:off x="5103" y="3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7" name="Oval 705"/>
            <p:cNvSpPr>
              <a:spLocks noChangeArrowheads="1"/>
            </p:cNvSpPr>
            <p:nvPr/>
          </p:nvSpPr>
          <p:spPr bwMode="auto">
            <a:xfrm>
              <a:off x="5193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8" name="Oval 706"/>
            <p:cNvSpPr>
              <a:spLocks noChangeArrowheads="1"/>
            </p:cNvSpPr>
            <p:nvPr/>
          </p:nvSpPr>
          <p:spPr bwMode="auto">
            <a:xfrm>
              <a:off x="5193" y="32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29" name="Oval 707"/>
            <p:cNvSpPr>
              <a:spLocks noChangeArrowheads="1"/>
            </p:cNvSpPr>
            <p:nvPr/>
          </p:nvSpPr>
          <p:spPr bwMode="auto">
            <a:xfrm>
              <a:off x="5557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0" name="Oval 708"/>
            <p:cNvSpPr>
              <a:spLocks noChangeArrowheads="1"/>
            </p:cNvSpPr>
            <p:nvPr/>
          </p:nvSpPr>
          <p:spPr bwMode="auto">
            <a:xfrm>
              <a:off x="5738" y="39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1" name="Oval 709"/>
            <p:cNvSpPr>
              <a:spLocks noChangeArrowheads="1"/>
            </p:cNvSpPr>
            <p:nvPr/>
          </p:nvSpPr>
          <p:spPr bwMode="auto">
            <a:xfrm>
              <a:off x="5465" y="3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2" name="Oval 710"/>
            <p:cNvSpPr>
              <a:spLocks noChangeArrowheads="1"/>
            </p:cNvSpPr>
            <p:nvPr/>
          </p:nvSpPr>
          <p:spPr bwMode="auto">
            <a:xfrm>
              <a:off x="5511" y="3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3" name="Oval 711"/>
            <p:cNvSpPr>
              <a:spLocks noChangeArrowheads="1"/>
            </p:cNvSpPr>
            <p:nvPr/>
          </p:nvSpPr>
          <p:spPr bwMode="auto">
            <a:xfrm>
              <a:off x="5602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4" name="Oval 712"/>
            <p:cNvSpPr>
              <a:spLocks noChangeArrowheads="1"/>
            </p:cNvSpPr>
            <p:nvPr/>
          </p:nvSpPr>
          <p:spPr bwMode="auto">
            <a:xfrm>
              <a:off x="4741" y="3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5" name="Oval 713"/>
            <p:cNvSpPr>
              <a:spLocks noChangeArrowheads="1"/>
            </p:cNvSpPr>
            <p:nvPr/>
          </p:nvSpPr>
          <p:spPr bwMode="auto">
            <a:xfrm>
              <a:off x="4740" y="38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6" name="Oval 714"/>
            <p:cNvSpPr>
              <a:spLocks noChangeArrowheads="1"/>
            </p:cNvSpPr>
            <p:nvPr/>
          </p:nvSpPr>
          <p:spPr bwMode="auto">
            <a:xfrm>
              <a:off x="4604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7" name="Oval 715"/>
            <p:cNvSpPr>
              <a:spLocks noChangeArrowheads="1"/>
            </p:cNvSpPr>
            <p:nvPr/>
          </p:nvSpPr>
          <p:spPr bwMode="auto">
            <a:xfrm>
              <a:off x="4695" y="37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8" name="Oval 716"/>
            <p:cNvSpPr>
              <a:spLocks noChangeArrowheads="1"/>
            </p:cNvSpPr>
            <p:nvPr/>
          </p:nvSpPr>
          <p:spPr bwMode="auto">
            <a:xfrm>
              <a:off x="4830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39" name="Oval 717"/>
            <p:cNvSpPr>
              <a:spLocks noChangeArrowheads="1"/>
            </p:cNvSpPr>
            <p:nvPr/>
          </p:nvSpPr>
          <p:spPr bwMode="auto">
            <a:xfrm>
              <a:off x="4830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0" name="Oval 718"/>
            <p:cNvSpPr>
              <a:spLocks noChangeArrowheads="1"/>
            </p:cNvSpPr>
            <p:nvPr/>
          </p:nvSpPr>
          <p:spPr bwMode="auto">
            <a:xfrm>
              <a:off x="4604" y="3885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1" name="Oval 719"/>
            <p:cNvSpPr>
              <a:spLocks noChangeArrowheads="1"/>
            </p:cNvSpPr>
            <p:nvPr/>
          </p:nvSpPr>
          <p:spPr bwMode="auto">
            <a:xfrm>
              <a:off x="4648" y="39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2" name="Oval 720"/>
            <p:cNvSpPr>
              <a:spLocks noChangeArrowheads="1"/>
            </p:cNvSpPr>
            <p:nvPr/>
          </p:nvSpPr>
          <p:spPr bwMode="auto">
            <a:xfrm>
              <a:off x="4197" y="37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3" name="Oval 721"/>
            <p:cNvSpPr>
              <a:spLocks noChangeArrowheads="1"/>
            </p:cNvSpPr>
            <p:nvPr/>
          </p:nvSpPr>
          <p:spPr bwMode="auto">
            <a:xfrm>
              <a:off x="4196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4" name="Oval 722"/>
            <p:cNvSpPr>
              <a:spLocks noChangeArrowheads="1"/>
            </p:cNvSpPr>
            <p:nvPr/>
          </p:nvSpPr>
          <p:spPr bwMode="auto">
            <a:xfrm>
              <a:off x="4060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5" name="Oval 723"/>
            <p:cNvSpPr>
              <a:spLocks noChangeArrowheads="1"/>
            </p:cNvSpPr>
            <p:nvPr/>
          </p:nvSpPr>
          <p:spPr bwMode="auto">
            <a:xfrm>
              <a:off x="4151" y="35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6" name="Oval 724"/>
            <p:cNvSpPr>
              <a:spLocks noChangeArrowheads="1"/>
            </p:cNvSpPr>
            <p:nvPr/>
          </p:nvSpPr>
          <p:spPr bwMode="auto">
            <a:xfrm>
              <a:off x="4287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7" name="Oval 725"/>
            <p:cNvSpPr>
              <a:spLocks noChangeArrowheads="1"/>
            </p:cNvSpPr>
            <p:nvPr/>
          </p:nvSpPr>
          <p:spPr bwMode="auto">
            <a:xfrm>
              <a:off x="4378" y="37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8" name="Oval 726"/>
            <p:cNvSpPr>
              <a:spLocks noChangeArrowheads="1"/>
            </p:cNvSpPr>
            <p:nvPr/>
          </p:nvSpPr>
          <p:spPr bwMode="auto">
            <a:xfrm>
              <a:off x="4469" y="37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49" name="Oval 727"/>
            <p:cNvSpPr>
              <a:spLocks noChangeArrowheads="1"/>
            </p:cNvSpPr>
            <p:nvPr/>
          </p:nvSpPr>
          <p:spPr bwMode="auto">
            <a:xfrm>
              <a:off x="4468" y="36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0" name="Oval 728"/>
            <p:cNvSpPr>
              <a:spLocks noChangeArrowheads="1"/>
            </p:cNvSpPr>
            <p:nvPr/>
          </p:nvSpPr>
          <p:spPr bwMode="auto">
            <a:xfrm>
              <a:off x="4332" y="35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1" name="Oval 729"/>
            <p:cNvSpPr>
              <a:spLocks noChangeArrowheads="1"/>
            </p:cNvSpPr>
            <p:nvPr/>
          </p:nvSpPr>
          <p:spPr bwMode="auto">
            <a:xfrm>
              <a:off x="4060" y="36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2" name="Oval 730"/>
            <p:cNvSpPr>
              <a:spLocks noChangeArrowheads="1"/>
            </p:cNvSpPr>
            <p:nvPr/>
          </p:nvSpPr>
          <p:spPr bwMode="auto">
            <a:xfrm>
              <a:off x="4378" y="36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3" name="Oval 731"/>
            <p:cNvSpPr>
              <a:spLocks noChangeArrowheads="1"/>
            </p:cNvSpPr>
            <p:nvPr/>
          </p:nvSpPr>
          <p:spPr bwMode="auto">
            <a:xfrm>
              <a:off x="4650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4" name="Oval 732"/>
            <p:cNvSpPr>
              <a:spLocks noChangeArrowheads="1"/>
            </p:cNvSpPr>
            <p:nvPr/>
          </p:nvSpPr>
          <p:spPr bwMode="auto">
            <a:xfrm>
              <a:off x="4513" y="34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5" name="Oval 733"/>
            <p:cNvSpPr>
              <a:spLocks noChangeArrowheads="1"/>
            </p:cNvSpPr>
            <p:nvPr/>
          </p:nvSpPr>
          <p:spPr bwMode="auto">
            <a:xfrm>
              <a:off x="4604" y="33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6" name="Oval 734"/>
            <p:cNvSpPr>
              <a:spLocks noChangeArrowheads="1"/>
            </p:cNvSpPr>
            <p:nvPr/>
          </p:nvSpPr>
          <p:spPr bwMode="auto">
            <a:xfrm>
              <a:off x="4785" y="333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7" name="Oval 735"/>
            <p:cNvSpPr>
              <a:spLocks noChangeArrowheads="1"/>
            </p:cNvSpPr>
            <p:nvPr/>
          </p:nvSpPr>
          <p:spPr bwMode="auto">
            <a:xfrm>
              <a:off x="4513" y="35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8" name="Oval 736"/>
            <p:cNvSpPr>
              <a:spLocks noChangeArrowheads="1"/>
            </p:cNvSpPr>
            <p:nvPr/>
          </p:nvSpPr>
          <p:spPr bwMode="auto">
            <a:xfrm>
              <a:off x="483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59" name="Oval 737"/>
            <p:cNvSpPr>
              <a:spLocks noChangeArrowheads="1"/>
            </p:cNvSpPr>
            <p:nvPr/>
          </p:nvSpPr>
          <p:spPr bwMode="auto">
            <a:xfrm>
              <a:off x="4105" y="38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0" name="Oval 738"/>
            <p:cNvSpPr>
              <a:spLocks noChangeArrowheads="1"/>
            </p:cNvSpPr>
            <p:nvPr/>
          </p:nvSpPr>
          <p:spPr bwMode="auto">
            <a:xfrm>
              <a:off x="4378" y="3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1" name="Oval 739"/>
            <p:cNvSpPr>
              <a:spLocks noChangeArrowheads="1"/>
            </p:cNvSpPr>
            <p:nvPr/>
          </p:nvSpPr>
          <p:spPr bwMode="auto">
            <a:xfrm>
              <a:off x="4377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2" name="Oval 740"/>
            <p:cNvSpPr>
              <a:spLocks noChangeArrowheads="1"/>
            </p:cNvSpPr>
            <p:nvPr/>
          </p:nvSpPr>
          <p:spPr bwMode="auto">
            <a:xfrm>
              <a:off x="4241" y="3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3" name="Oval 741"/>
            <p:cNvSpPr>
              <a:spLocks noChangeArrowheads="1"/>
            </p:cNvSpPr>
            <p:nvPr/>
          </p:nvSpPr>
          <p:spPr bwMode="auto">
            <a:xfrm>
              <a:off x="4332" y="3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4" name="Oval 742"/>
            <p:cNvSpPr>
              <a:spLocks noChangeArrowheads="1"/>
            </p:cNvSpPr>
            <p:nvPr/>
          </p:nvSpPr>
          <p:spPr bwMode="auto">
            <a:xfrm>
              <a:off x="4468" y="3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5" name="Oval 743"/>
            <p:cNvSpPr>
              <a:spLocks noChangeArrowheads="1"/>
            </p:cNvSpPr>
            <p:nvPr/>
          </p:nvSpPr>
          <p:spPr bwMode="auto">
            <a:xfrm>
              <a:off x="4513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6" name="Oval 744"/>
            <p:cNvSpPr>
              <a:spLocks noChangeArrowheads="1"/>
            </p:cNvSpPr>
            <p:nvPr/>
          </p:nvSpPr>
          <p:spPr bwMode="auto">
            <a:xfrm>
              <a:off x="4105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7" name="Oval 745"/>
            <p:cNvSpPr>
              <a:spLocks noChangeArrowheads="1"/>
            </p:cNvSpPr>
            <p:nvPr/>
          </p:nvSpPr>
          <p:spPr bwMode="auto">
            <a:xfrm>
              <a:off x="4285" y="34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8" name="Oval 746"/>
            <p:cNvSpPr>
              <a:spLocks noChangeArrowheads="1"/>
            </p:cNvSpPr>
            <p:nvPr/>
          </p:nvSpPr>
          <p:spPr bwMode="auto">
            <a:xfrm>
              <a:off x="3834" y="3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69" name="Oval 747"/>
            <p:cNvSpPr>
              <a:spLocks noChangeArrowheads="1"/>
            </p:cNvSpPr>
            <p:nvPr/>
          </p:nvSpPr>
          <p:spPr bwMode="auto">
            <a:xfrm>
              <a:off x="3833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0" name="Oval 748"/>
            <p:cNvSpPr>
              <a:spLocks noChangeArrowheads="1"/>
            </p:cNvSpPr>
            <p:nvPr/>
          </p:nvSpPr>
          <p:spPr bwMode="auto">
            <a:xfrm>
              <a:off x="3697" y="3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1" name="Oval 749"/>
            <p:cNvSpPr>
              <a:spLocks noChangeArrowheads="1"/>
            </p:cNvSpPr>
            <p:nvPr/>
          </p:nvSpPr>
          <p:spPr bwMode="auto">
            <a:xfrm>
              <a:off x="3788" y="2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2" name="Oval 750"/>
            <p:cNvSpPr>
              <a:spLocks noChangeArrowheads="1"/>
            </p:cNvSpPr>
            <p:nvPr/>
          </p:nvSpPr>
          <p:spPr bwMode="auto">
            <a:xfrm>
              <a:off x="3924" y="31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3" name="Oval 751"/>
            <p:cNvSpPr>
              <a:spLocks noChangeArrowheads="1"/>
            </p:cNvSpPr>
            <p:nvPr/>
          </p:nvSpPr>
          <p:spPr bwMode="auto">
            <a:xfrm>
              <a:off x="4015" y="3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4" name="Oval 752"/>
            <p:cNvSpPr>
              <a:spLocks noChangeArrowheads="1"/>
            </p:cNvSpPr>
            <p:nvPr/>
          </p:nvSpPr>
          <p:spPr bwMode="auto">
            <a:xfrm>
              <a:off x="4106" y="3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5" name="Oval 753"/>
            <p:cNvSpPr>
              <a:spLocks noChangeArrowheads="1"/>
            </p:cNvSpPr>
            <p:nvPr/>
          </p:nvSpPr>
          <p:spPr bwMode="auto">
            <a:xfrm>
              <a:off x="405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6" name="Oval 754"/>
            <p:cNvSpPr>
              <a:spLocks noChangeArrowheads="1"/>
            </p:cNvSpPr>
            <p:nvPr/>
          </p:nvSpPr>
          <p:spPr bwMode="auto">
            <a:xfrm>
              <a:off x="3969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7" name="Oval 755"/>
            <p:cNvSpPr>
              <a:spLocks noChangeArrowheads="1"/>
            </p:cNvSpPr>
            <p:nvPr/>
          </p:nvSpPr>
          <p:spPr bwMode="auto">
            <a:xfrm>
              <a:off x="3697" y="3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8" name="Oval 756"/>
            <p:cNvSpPr>
              <a:spLocks noChangeArrowheads="1"/>
            </p:cNvSpPr>
            <p:nvPr/>
          </p:nvSpPr>
          <p:spPr bwMode="auto">
            <a:xfrm>
              <a:off x="4015" y="3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79" name="Oval 757"/>
            <p:cNvSpPr>
              <a:spLocks noChangeArrowheads="1"/>
            </p:cNvSpPr>
            <p:nvPr/>
          </p:nvSpPr>
          <p:spPr bwMode="auto">
            <a:xfrm>
              <a:off x="4287" y="302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0" name="Oval 758"/>
            <p:cNvSpPr>
              <a:spLocks noChangeArrowheads="1"/>
            </p:cNvSpPr>
            <p:nvPr/>
          </p:nvSpPr>
          <p:spPr bwMode="auto">
            <a:xfrm>
              <a:off x="4150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1" name="Oval 759"/>
            <p:cNvSpPr>
              <a:spLocks noChangeArrowheads="1"/>
            </p:cNvSpPr>
            <p:nvPr/>
          </p:nvSpPr>
          <p:spPr bwMode="auto">
            <a:xfrm>
              <a:off x="4241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2" name="Oval 760"/>
            <p:cNvSpPr>
              <a:spLocks noChangeArrowheads="1"/>
            </p:cNvSpPr>
            <p:nvPr/>
          </p:nvSpPr>
          <p:spPr bwMode="auto">
            <a:xfrm>
              <a:off x="4422" y="279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3" name="Oval 761"/>
            <p:cNvSpPr>
              <a:spLocks noChangeArrowheads="1"/>
            </p:cNvSpPr>
            <p:nvPr/>
          </p:nvSpPr>
          <p:spPr bwMode="auto">
            <a:xfrm>
              <a:off x="4150" y="2980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4" name="Oval 762"/>
            <p:cNvSpPr>
              <a:spLocks noChangeArrowheads="1"/>
            </p:cNvSpPr>
            <p:nvPr/>
          </p:nvSpPr>
          <p:spPr bwMode="auto">
            <a:xfrm>
              <a:off x="4468" y="28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5" name="Oval 763"/>
            <p:cNvSpPr>
              <a:spLocks noChangeArrowheads="1"/>
            </p:cNvSpPr>
            <p:nvPr/>
          </p:nvSpPr>
          <p:spPr bwMode="auto">
            <a:xfrm>
              <a:off x="3742" y="3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6" name="Oval 764"/>
            <p:cNvSpPr>
              <a:spLocks noChangeArrowheads="1"/>
            </p:cNvSpPr>
            <p:nvPr/>
          </p:nvSpPr>
          <p:spPr bwMode="auto">
            <a:xfrm>
              <a:off x="5465" y="34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7" name="Oval 765"/>
            <p:cNvSpPr>
              <a:spLocks noChangeArrowheads="1"/>
            </p:cNvSpPr>
            <p:nvPr/>
          </p:nvSpPr>
          <p:spPr bwMode="auto">
            <a:xfrm>
              <a:off x="5375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8" name="Oval 766"/>
            <p:cNvSpPr>
              <a:spLocks noChangeArrowheads="1"/>
            </p:cNvSpPr>
            <p:nvPr/>
          </p:nvSpPr>
          <p:spPr bwMode="auto">
            <a:xfrm>
              <a:off x="5239" y="29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89" name="Oval 767"/>
            <p:cNvSpPr>
              <a:spLocks noChangeArrowheads="1"/>
            </p:cNvSpPr>
            <p:nvPr/>
          </p:nvSpPr>
          <p:spPr bwMode="auto">
            <a:xfrm>
              <a:off x="5330" y="28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0" name="Oval 768"/>
            <p:cNvSpPr>
              <a:spLocks noChangeArrowheads="1"/>
            </p:cNvSpPr>
            <p:nvPr/>
          </p:nvSpPr>
          <p:spPr bwMode="auto">
            <a:xfrm>
              <a:off x="5466" y="3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1" name="Oval 769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2" name="Oval 770"/>
            <p:cNvSpPr>
              <a:spLocks noChangeArrowheads="1"/>
            </p:cNvSpPr>
            <p:nvPr/>
          </p:nvSpPr>
          <p:spPr bwMode="auto">
            <a:xfrm>
              <a:off x="4967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3" name="Oval 771"/>
            <p:cNvSpPr>
              <a:spLocks noChangeArrowheads="1"/>
            </p:cNvSpPr>
            <p:nvPr/>
          </p:nvSpPr>
          <p:spPr bwMode="auto">
            <a:xfrm>
              <a:off x="5420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4" name="Oval 772"/>
            <p:cNvSpPr>
              <a:spLocks noChangeArrowheads="1"/>
            </p:cNvSpPr>
            <p:nvPr/>
          </p:nvSpPr>
          <p:spPr bwMode="auto">
            <a:xfrm>
              <a:off x="4832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5" name="Oval 773"/>
            <p:cNvSpPr>
              <a:spLocks noChangeArrowheads="1"/>
            </p:cNvSpPr>
            <p:nvPr/>
          </p:nvSpPr>
          <p:spPr bwMode="auto">
            <a:xfrm>
              <a:off x="4831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6" name="Oval 774"/>
            <p:cNvSpPr>
              <a:spLocks noChangeArrowheads="1"/>
            </p:cNvSpPr>
            <p:nvPr/>
          </p:nvSpPr>
          <p:spPr bwMode="auto">
            <a:xfrm>
              <a:off x="4695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7" name="Oval 775"/>
            <p:cNvSpPr>
              <a:spLocks noChangeArrowheads="1"/>
            </p:cNvSpPr>
            <p:nvPr/>
          </p:nvSpPr>
          <p:spPr bwMode="auto">
            <a:xfrm>
              <a:off x="4786" y="2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8" name="Oval 776"/>
            <p:cNvSpPr>
              <a:spLocks noChangeArrowheads="1"/>
            </p:cNvSpPr>
            <p:nvPr/>
          </p:nvSpPr>
          <p:spPr bwMode="auto">
            <a:xfrm>
              <a:off x="4922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799" name="Oval 777"/>
            <p:cNvSpPr>
              <a:spLocks noChangeArrowheads="1"/>
            </p:cNvSpPr>
            <p:nvPr/>
          </p:nvSpPr>
          <p:spPr bwMode="auto">
            <a:xfrm>
              <a:off x="5013" y="2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0" name="Oval 778"/>
            <p:cNvSpPr>
              <a:spLocks noChangeArrowheads="1"/>
            </p:cNvSpPr>
            <p:nvPr/>
          </p:nvSpPr>
          <p:spPr bwMode="auto">
            <a:xfrm>
              <a:off x="5104" y="2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1" name="Oval 779"/>
            <p:cNvSpPr>
              <a:spLocks noChangeArrowheads="1"/>
            </p:cNvSpPr>
            <p:nvPr/>
          </p:nvSpPr>
          <p:spPr bwMode="auto">
            <a:xfrm>
              <a:off x="5103" y="2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2" name="Oval 780"/>
            <p:cNvSpPr>
              <a:spLocks noChangeArrowheads="1"/>
            </p:cNvSpPr>
            <p:nvPr/>
          </p:nvSpPr>
          <p:spPr bwMode="auto">
            <a:xfrm>
              <a:off x="496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3" name="Oval 781"/>
            <p:cNvSpPr>
              <a:spLocks noChangeArrowheads="1"/>
            </p:cNvSpPr>
            <p:nvPr/>
          </p:nvSpPr>
          <p:spPr bwMode="auto">
            <a:xfrm>
              <a:off x="4695" y="2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4" name="Oval 782"/>
            <p:cNvSpPr>
              <a:spLocks noChangeArrowheads="1"/>
            </p:cNvSpPr>
            <p:nvPr/>
          </p:nvSpPr>
          <p:spPr bwMode="auto">
            <a:xfrm>
              <a:off x="5013" y="2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5" name="Oval 783"/>
            <p:cNvSpPr>
              <a:spLocks noChangeArrowheads="1"/>
            </p:cNvSpPr>
            <p:nvPr/>
          </p:nvSpPr>
          <p:spPr bwMode="auto">
            <a:xfrm>
              <a:off x="5285" y="27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6" name="Oval 784"/>
            <p:cNvSpPr>
              <a:spLocks noChangeArrowheads="1"/>
            </p:cNvSpPr>
            <p:nvPr/>
          </p:nvSpPr>
          <p:spPr bwMode="auto">
            <a:xfrm>
              <a:off x="455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7" name="Oval 785"/>
            <p:cNvSpPr>
              <a:spLocks noChangeArrowheads="1"/>
            </p:cNvSpPr>
            <p:nvPr/>
          </p:nvSpPr>
          <p:spPr bwMode="auto">
            <a:xfrm>
              <a:off x="5239" y="2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8" name="Oval 786"/>
            <p:cNvSpPr>
              <a:spLocks noChangeArrowheads="1"/>
            </p:cNvSpPr>
            <p:nvPr/>
          </p:nvSpPr>
          <p:spPr bwMode="auto">
            <a:xfrm>
              <a:off x="5557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09" name="Oval 787"/>
            <p:cNvSpPr>
              <a:spLocks noChangeArrowheads="1"/>
            </p:cNvSpPr>
            <p:nvPr/>
          </p:nvSpPr>
          <p:spPr bwMode="auto">
            <a:xfrm>
              <a:off x="5148" y="2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0" name="Oval 788"/>
            <p:cNvSpPr>
              <a:spLocks noChangeArrowheads="1"/>
            </p:cNvSpPr>
            <p:nvPr/>
          </p:nvSpPr>
          <p:spPr bwMode="auto">
            <a:xfrm>
              <a:off x="5511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1" name="Oval 789"/>
            <p:cNvSpPr>
              <a:spLocks noChangeArrowheads="1"/>
            </p:cNvSpPr>
            <p:nvPr/>
          </p:nvSpPr>
          <p:spPr bwMode="auto">
            <a:xfrm>
              <a:off x="4740" y="3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2" name="Oval 790"/>
            <p:cNvSpPr>
              <a:spLocks noChangeArrowheads="1"/>
            </p:cNvSpPr>
            <p:nvPr/>
          </p:nvSpPr>
          <p:spPr bwMode="auto">
            <a:xfrm>
              <a:off x="5511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3" name="Oval 791"/>
            <p:cNvSpPr>
              <a:spLocks noChangeArrowheads="1"/>
            </p:cNvSpPr>
            <p:nvPr/>
          </p:nvSpPr>
          <p:spPr bwMode="auto">
            <a:xfrm>
              <a:off x="564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4" name="Oval 792"/>
            <p:cNvSpPr>
              <a:spLocks noChangeArrowheads="1"/>
            </p:cNvSpPr>
            <p:nvPr/>
          </p:nvSpPr>
          <p:spPr bwMode="auto">
            <a:xfrm>
              <a:off x="578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5" name="Oval 793"/>
            <p:cNvSpPr>
              <a:spLocks noChangeArrowheads="1"/>
            </p:cNvSpPr>
            <p:nvPr/>
          </p:nvSpPr>
          <p:spPr bwMode="auto">
            <a:xfrm>
              <a:off x="5737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6" name="Oval 794"/>
            <p:cNvSpPr>
              <a:spLocks noChangeArrowheads="1"/>
            </p:cNvSpPr>
            <p:nvPr/>
          </p:nvSpPr>
          <p:spPr bwMode="auto">
            <a:xfrm>
              <a:off x="5420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7" name="Oval 795"/>
            <p:cNvSpPr>
              <a:spLocks noChangeArrowheads="1"/>
            </p:cNvSpPr>
            <p:nvPr/>
          </p:nvSpPr>
          <p:spPr bwMode="auto">
            <a:xfrm>
              <a:off x="5102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8" name="Oval 796"/>
            <p:cNvSpPr>
              <a:spLocks noChangeArrowheads="1"/>
            </p:cNvSpPr>
            <p:nvPr/>
          </p:nvSpPr>
          <p:spPr bwMode="auto">
            <a:xfrm>
              <a:off x="523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19" name="Oval 797"/>
            <p:cNvSpPr>
              <a:spLocks noChangeArrowheads="1"/>
            </p:cNvSpPr>
            <p:nvPr/>
          </p:nvSpPr>
          <p:spPr bwMode="auto">
            <a:xfrm>
              <a:off x="5329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0" name="Oval 798"/>
            <p:cNvSpPr>
              <a:spLocks noChangeArrowheads="1"/>
            </p:cNvSpPr>
            <p:nvPr/>
          </p:nvSpPr>
          <p:spPr bwMode="auto">
            <a:xfrm>
              <a:off x="5420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1" name="Oval 799"/>
            <p:cNvSpPr>
              <a:spLocks noChangeArrowheads="1"/>
            </p:cNvSpPr>
            <p:nvPr/>
          </p:nvSpPr>
          <p:spPr bwMode="auto">
            <a:xfrm>
              <a:off x="551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2" name="Oval 800"/>
            <p:cNvSpPr>
              <a:spLocks noChangeArrowheads="1"/>
            </p:cNvSpPr>
            <p:nvPr/>
          </p:nvSpPr>
          <p:spPr bwMode="auto">
            <a:xfrm>
              <a:off x="573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3" name="Oval 801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4" name="Oval 802"/>
            <p:cNvSpPr>
              <a:spLocks noChangeArrowheads="1"/>
            </p:cNvSpPr>
            <p:nvPr/>
          </p:nvSpPr>
          <p:spPr bwMode="auto">
            <a:xfrm>
              <a:off x="49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5" name="Oval 803"/>
            <p:cNvSpPr>
              <a:spLocks noChangeArrowheads="1"/>
            </p:cNvSpPr>
            <p:nvPr/>
          </p:nvSpPr>
          <p:spPr bwMode="auto">
            <a:xfrm>
              <a:off x="4469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6" name="Oval 804"/>
            <p:cNvSpPr>
              <a:spLocks noChangeArrowheads="1"/>
            </p:cNvSpPr>
            <p:nvPr/>
          </p:nvSpPr>
          <p:spPr bwMode="auto">
            <a:xfrm>
              <a:off x="397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7" name="Oval 805"/>
            <p:cNvSpPr>
              <a:spLocks noChangeArrowheads="1"/>
            </p:cNvSpPr>
            <p:nvPr/>
          </p:nvSpPr>
          <p:spPr bwMode="auto">
            <a:xfrm>
              <a:off x="4332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8" name="Oval 806"/>
            <p:cNvSpPr>
              <a:spLocks noChangeArrowheads="1"/>
            </p:cNvSpPr>
            <p:nvPr/>
          </p:nvSpPr>
          <p:spPr bwMode="auto">
            <a:xfrm>
              <a:off x="3742" y="38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29" name="Oval 807"/>
            <p:cNvSpPr>
              <a:spLocks noChangeArrowheads="1"/>
            </p:cNvSpPr>
            <p:nvPr/>
          </p:nvSpPr>
          <p:spPr bwMode="auto">
            <a:xfrm>
              <a:off x="4011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0" name="Oval 808"/>
            <p:cNvSpPr>
              <a:spLocks noChangeArrowheads="1"/>
            </p:cNvSpPr>
            <p:nvPr/>
          </p:nvSpPr>
          <p:spPr bwMode="auto">
            <a:xfrm>
              <a:off x="446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1" name="Oval 809"/>
            <p:cNvSpPr>
              <a:spLocks noChangeArrowheads="1"/>
            </p:cNvSpPr>
            <p:nvPr/>
          </p:nvSpPr>
          <p:spPr bwMode="auto">
            <a:xfrm>
              <a:off x="4925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2" name="Oval 810"/>
            <p:cNvSpPr>
              <a:spLocks noChangeArrowheads="1"/>
            </p:cNvSpPr>
            <p:nvPr/>
          </p:nvSpPr>
          <p:spPr bwMode="auto">
            <a:xfrm>
              <a:off x="3969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3" name="Oval 811"/>
            <p:cNvSpPr>
              <a:spLocks noChangeArrowheads="1"/>
            </p:cNvSpPr>
            <p:nvPr/>
          </p:nvSpPr>
          <p:spPr bwMode="auto">
            <a:xfrm>
              <a:off x="3833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4" name="Oval 812"/>
            <p:cNvSpPr>
              <a:spLocks noChangeArrowheads="1"/>
            </p:cNvSpPr>
            <p:nvPr/>
          </p:nvSpPr>
          <p:spPr bwMode="auto">
            <a:xfrm>
              <a:off x="3696" y="29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5" name="Oval 813"/>
            <p:cNvSpPr>
              <a:spLocks noChangeArrowheads="1"/>
            </p:cNvSpPr>
            <p:nvPr/>
          </p:nvSpPr>
          <p:spPr bwMode="auto">
            <a:xfrm>
              <a:off x="3606" y="284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6" name="Oval 814"/>
            <p:cNvSpPr>
              <a:spLocks noChangeArrowheads="1"/>
            </p:cNvSpPr>
            <p:nvPr/>
          </p:nvSpPr>
          <p:spPr bwMode="auto">
            <a:xfrm>
              <a:off x="3651" y="27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7" name="Oval 815"/>
            <p:cNvSpPr>
              <a:spLocks noChangeArrowheads="1"/>
            </p:cNvSpPr>
            <p:nvPr/>
          </p:nvSpPr>
          <p:spPr bwMode="auto">
            <a:xfrm>
              <a:off x="3788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8" name="Oval 816"/>
            <p:cNvSpPr>
              <a:spLocks noChangeArrowheads="1"/>
            </p:cNvSpPr>
            <p:nvPr/>
          </p:nvSpPr>
          <p:spPr bwMode="auto">
            <a:xfrm>
              <a:off x="3925" y="2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39" name="Oval 817"/>
            <p:cNvSpPr>
              <a:spLocks noChangeArrowheads="1"/>
            </p:cNvSpPr>
            <p:nvPr/>
          </p:nvSpPr>
          <p:spPr bwMode="auto">
            <a:xfrm>
              <a:off x="4062" y="30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0" name="Oval 818"/>
            <p:cNvSpPr>
              <a:spLocks noChangeArrowheads="1"/>
            </p:cNvSpPr>
            <p:nvPr/>
          </p:nvSpPr>
          <p:spPr bwMode="auto">
            <a:xfrm>
              <a:off x="3651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1" name="Oval 819"/>
            <p:cNvSpPr>
              <a:spLocks noChangeArrowheads="1"/>
            </p:cNvSpPr>
            <p:nvPr/>
          </p:nvSpPr>
          <p:spPr bwMode="auto">
            <a:xfrm>
              <a:off x="3606" y="37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2" name="Oval 820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3" name="Oval 821"/>
            <p:cNvSpPr>
              <a:spLocks noChangeArrowheads="1"/>
            </p:cNvSpPr>
            <p:nvPr/>
          </p:nvSpPr>
          <p:spPr bwMode="auto">
            <a:xfrm>
              <a:off x="3878" y="34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4" name="Oval 822"/>
            <p:cNvSpPr>
              <a:spLocks noChangeArrowheads="1"/>
            </p:cNvSpPr>
            <p:nvPr/>
          </p:nvSpPr>
          <p:spPr bwMode="auto">
            <a:xfrm>
              <a:off x="3878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5" name="Oval 823"/>
            <p:cNvSpPr>
              <a:spLocks noChangeArrowheads="1"/>
            </p:cNvSpPr>
            <p:nvPr/>
          </p:nvSpPr>
          <p:spPr bwMode="auto">
            <a:xfrm>
              <a:off x="3696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6" name="Oval 824"/>
            <p:cNvSpPr>
              <a:spLocks noChangeArrowheads="1"/>
            </p:cNvSpPr>
            <p:nvPr/>
          </p:nvSpPr>
          <p:spPr bwMode="auto">
            <a:xfrm>
              <a:off x="360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7" name="Oval 825"/>
            <p:cNvSpPr>
              <a:spLocks noChangeArrowheads="1"/>
            </p:cNvSpPr>
            <p:nvPr/>
          </p:nvSpPr>
          <p:spPr bwMode="auto">
            <a:xfrm>
              <a:off x="3606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8" name="Oval 826"/>
            <p:cNvSpPr>
              <a:spLocks noChangeArrowheads="1"/>
            </p:cNvSpPr>
            <p:nvPr/>
          </p:nvSpPr>
          <p:spPr bwMode="auto">
            <a:xfrm>
              <a:off x="3606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49" name="Oval 827"/>
            <p:cNvSpPr>
              <a:spLocks noChangeArrowheads="1"/>
            </p:cNvSpPr>
            <p:nvPr/>
          </p:nvSpPr>
          <p:spPr bwMode="auto">
            <a:xfrm>
              <a:off x="4422" y="297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0" name="Oval 828"/>
            <p:cNvSpPr>
              <a:spLocks noChangeArrowheads="1"/>
            </p:cNvSpPr>
            <p:nvPr/>
          </p:nvSpPr>
          <p:spPr bwMode="auto">
            <a:xfrm>
              <a:off x="4286" y="29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1" name="Oval 829"/>
            <p:cNvSpPr>
              <a:spLocks noChangeArrowheads="1"/>
            </p:cNvSpPr>
            <p:nvPr/>
          </p:nvSpPr>
          <p:spPr bwMode="auto">
            <a:xfrm>
              <a:off x="415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2" name="Oval 830"/>
            <p:cNvSpPr>
              <a:spLocks noChangeArrowheads="1"/>
            </p:cNvSpPr>
            <p:nvPr/>
          </p:nvSpPr>
          <p:spPr bwMode="auto">
            <a:xfrm>
              <a:off x="428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3" name="Oval 831"/>
            <p:cNvSpPr>
              <a:spLocks noChangeArrowheads="1"/>
            </p:cNvSpPr>
            <p:nvPr/>
          </p:nvSpPr>
          <p:spPr bwMode="auto">
            <a:xfrm>
              <a:off x="4513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4" name="Oval 832"/>
            <p:cNvSpPr>
              <a:spLocks noChangeArrowheads="1"/>
            </p:cNvSpPr>
            <p:nvPr/>
          </p:nvSpPr>
          <p:spPr bwMode="auto">
            <a:xfrm>
              <a:off x="3651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5" name="Oval 833"/>
            <p:cNvSpPr>
              <a:spLocks noChangeArrowheads="1"/>
            </p:cNvSpPr>
            <p:nvPr/>
          </p:nvSpPr>
          <p:spPr bwMode="auto">
            <a:xfrm>
              <a:off x="469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6" name="Oval 834"/>
            <p:cNvSpPr>
              <a:spLocks noChangeArrowheads="1"/>
            </p:cNvSpPr>
            <p:nvPr/>
          </p:nvSpPr>
          <p:spPr bwMode="auto">
            <a:xfrm>
              <a:off x="3878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7" name="Oval 835"/>
            <p:cNvSpPr>
              <a:spLocks noChangeArrowheads="1"/>
            </p:cNvSpPr>
            <p:nvPr/>
          </p:nvSpPr>
          <p:spPr bwMode="auto">
            <a:xfrm>
              <a:off x="378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8" name="Oval 836"/>
            <p:cNvSpPr>
              <a:spLocks noChangeArrowheads="1"/>
            </p:cNvSpPr>
            <p:nvPr/>
          </p:nvSpPr>
          <p:spPr bwMode="auto">
            <a:xfrm>
              <a:off x="369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59" name="Oval 837"/>
            <p:cNvSpPr>
              <a:spLocks noChangeArrowheads="1"/>
            </p:cNvSpPr>
            <p:nvPr/>
          </p:nvSpPr>
          <p:spPr bwMode="auto">
            <a:xfrm>
              <a:off x="3604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0" name="Oval 838"/>
            <p:cNvSpPr>
              <a:spLocks noChangeArrowheads="1"/>
            </p:cNvSpPr>
            <p:nvPr/>
          </p:nvSpPr>
          <p:spPr bwMode="auto">
            <a:xfrm>
              <a:off x="4241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1" name="Oval 839"/>
            <p:cNvSpPr>
              <a:spLocks noChangeArrowheads="1"/>
            </p:cNvSpPr>
            <p:nvPr/>
          </p:nvSpPr>
          <p:spPr bwMode="auto">
            <a:xfrm>
              <a:off x="4150" y="3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2" name="Oval 840"/>
            <p:cNvSpPr>
              <a:spLocks noChangeArrowheads="1"/>
            </p:cNvSpPr>
            <p:nvPr/>
          </p:nvSpPr>
          <p:spPr bwMode="auto">
            <a:xfrm>
              <a:off x="39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3" name="Oval 841"/>
            <p:cNvSpPr>
              <a:spLocks noChangeArrowheads="1"/>
            </p:cNvSpPr>
            <p:nvPr/>
          </p:nvSpPr>
          <p:spPr bwMode="auto">
            <a:xfrm>
              <a:off x="3742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4" name="Oval 842"/>
            <p:cNvSpPr>
              <a:spLocks noChangeArrowheads="1"/>
            </p:cNvSpPr>
            <p:nvPr/>
          </p:nvSpPr>
          <p:spPr bwMode="auto">
            <a:xfrm>
              <a:off x="4287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5" name="Oval 843"/>
            <p:cNvSpPr>
              <a:spLocks noChangeArrowheads="1"/>
            </p:cNvSpPr>
            <p:nvPr/>
          </p:nvSpPr>
          <p:spPr bwMode="auto">
            <a:xfrm>
              <a:off x="474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6" name="Oval 844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7" name="Oval 845"/>
            <p:cNvSpPr>
              <a:spLocks noChangeArrowheads="1"/>
            </p:cNvSpPr>
            <p:nvPr/>
          </p:nvSpPr>
          <p:spPr bwMode="auto">
            <a:xfrm>
              <a:off x="355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8" name="Oval 846"/>
            <p:cNvSpPr>
              <a:spLocks noChangeArrowheads="1"/>
            </p:cNvSpPr>
            <p:nvPr/>
          </p:nvSpPr>
          <p:spPr bwMode="auto">
            <a:xfrm>
              <a:off x="4014" y="4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69" name="Oval 847"/>
            <p:cNvSpPr>
              <a:spLocks noChangeArrowheads="1"/>
            </p:cNvSpPr>
            <p:nvPr/>
          </p:nvSpPr>
          <p:spPr bwMode="auto">
            <a:xfrm>
              <a:off x="4469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0" name="Oval 848"/>
            <p:cNvSpPr>
              <a:spLocks noChangeArrowheads="1"/>
            </p:cNvSpPr>
            <p:nvPr/>
          </p:nvSpPr>
          <p:spPr bwMode="auto">
            <a:xfrm>
              <a:off x="492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1" name="Oval 849"/>
            <p:cNvSpPr>
              <a:spLocks noChangeArrowheads="1"/>
            </p:cNvSpPr>
            <p:nvPr/>
          </p:nvSpPr>
          <p:spPr bwMode="auto">
            <a:xfrm>
              <a:off x="5103" y="4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2" name="Oval 850"/>
            <p:cNvSpPr>
              <a:spLocks noChangeArrowheads="1"/>
            </p:cNvSpPr>
            <p:nvPr/>
          </p:nvSpPr>
          <p:spPr bwMode="auto">
            <a:xfrm>
              <a:off x="4604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3" name="Oval 851"/>
            <p:cNvSpPr>
              <a:spLocks noChangeArrowheads="1"/>
            </p:cNvSpPr>
            <p:nvPr/>
          </p:nvSpPr>
          <p:spPr bwMode="auto">
            <a:xfrm>
              <a:off x="446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4" name="Oval 852"/>
            <p:cNvSpPr>
              <a:spLocks noChangeArrowheads="1"/>
            </p:cNvSpPr>
            <p:nvPr/>
          </p:nvSpPr>
          <p:spPr bwMode="auto">
            <a:xfrm>
              <a:off x="573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5" name="Oval 853"/>
            <p:cNvSpPr>
              <a:spLocks noChangeArrowheads="1"/>
            </p:cNvSpPr>
            <p:nvPr/>
          </p:nvSpPr>
          <p:spPr bwMode="auto">
            <a:xfrm>
              <a:off x="569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6" name="Oval 854"/>
            <p:cNvSpPr>
              <a:spLocks noChangeArrowheads="1"/>
            </p:cNvSpPr>
            <p:nvPr/>
          </p:nvSpPr>
          <p:spPr bwMode="auto">
            <a:xfrm>
              <a:off x="5511" y="35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7" name="Oval 855"/>
            <p:cNvSpPr>
              <a:spLocks noChangeArrowheads="1"/>
            </p:cNvSpPr>
            <p:nvPr/>
          </p:nvSpPr>
          <p:spPr bwMode="auto">
            <a:xfrm>
              <a:off x="5646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8" name="Oval 856"/>
            <p:cNvSpPr>
              <a:spLocks noChangeArrowheads="1"/>
            </p:cNvSpPr>
            <p:nvPr/>
          </p:nvSpPr>
          <p:spPr bwMode="auto">
            <a:xfrm>
              <a:off x="5420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79" name="Oval 857"/>
            <p:cNvSpPr>
              <a:spLocks noChangeArrowheads="1"/>
            </p:cNvSpPr>
            <p:nvPr/>
          </p:nvSpPr>
          <p:spPr bwMode="auto">
            <a:xfrm>
              <a:off x="4604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0" name="Oval 858"/>
            <p:cNvSpPr>
              <a:spLocks noChangeArrowheads="1"/>
            </p:cNvSpPr>
            <p:nvPr/>
          </p:nvSpPr>
          <p:spPr bwMode="auto">
            <a:xfrm>
              <a:off x="510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1" name="Oval 859"/>
            <p:cNvSpPr>
              <a:spLocks noChangeArrowheads="1"/>
            </p:cNvSpPr>
            <p:nvPr/>
          </p:nvSpPr>
          <p:spPr bwMode="auto">
            <a:xfrm>
              <a:off x="510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2" name="Oval 860"/>
            <p:cNvSpPr>
              <a:spLocks noChangeArrowheads="1"/>
            </p:cNvSpPr>
            <p:nvPr/>
          </p:nvSpPr>
          <p:spPr bwMode="auto">
            <a:xfrm>
              <a:off x="5013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3" name="Oval 861"/>
            <p:cNvSpPr>
              <a:spLocks noChangeArrowheads="1"/>
            </p:cNvSpPr>
            <p:nvPr/>
          </p:nvSpPr>
          <p:spPr bwMode="auto">
            <a:xfrm>
              <a:off x="4877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4" name="Oval 862"/>
            <p:cNvSpPr>
              <a:spLocks noChangeArrowheads="1"/>
            </p:cNvSpPr>
            <p:nvPr/>
          </p:nvSpPr>
          <p:spPr bwMode="auto">
            <a:xfrm>
              <a:off x="469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5" name="Oval 863"/>
            <p:cNvSpPr>
              <a:spLocks noChangeArrowheads="1"/>
            </p:cNvSpPr>
            <p:nvPr/>
          </p:nvSpPr>
          <p:spPr bwMode="auto">
            <a:xfrm>
              <a:off x="4967" y="16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6" name="Oval 864"/>
            <p:cNvSpPr>
              <a:spLocks noChangeArrowheads="1"/>
            </p:cNvSpPr>
            <p:nvPr/>
          </p:nvSpPr>
          <p:spPr bwMode="auto">
            <a:xfrm>
              <a:off x="5058" y="161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7" name="Oval 865"/>
            <p:cNvSpPr>
              <a:spLocks noChangeArrowheads="1"/>
            </p:cNvSpPr>
            <p:nvPr/>
          </p:nvSpPr>
          <p:spPr bwMode="auto">
            <a:xfrm>
              <a:off x="5058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8" name="Oval 866"/>
            <p:cNvSpPr>
              <a:spLocks noChangeArrowheads="1"/>
            </p:cNvSpPr>
            <p:nvPr/>
          </p:nvSpPr>
          <p:spPr bwMode="auto">
            <a:xfrm>
              <a:off x="5013" y="18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89" name="Oval 867"/>
            <p:cNvSpPr>
              <a:spLocks noChangeArrowheads="1"/>
            </p:cNvSpPr>
            <p:nvPr/>
          </p:nvSpPr>
          <p:spPr bwMode="auto">
            <a:xfrm>
              <a:off x="505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0" name="Oval 868"/>
            <p:cNvSpPr>
              <a:spLocks noChangeArrowheads="1"/>
            </p:cNvSpPr>
            <p:nvPr/>
          </p:nvSpPr>
          <p:spPr bwMode="auto">
            <a:xfrm>
              <a:off x="519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1" name="Oval 869"/>
            <p:cNvSpPr>
              <a:spLocks noChangeArrowheads="1"/>
            </p:cNvSpPr>
            <p:nvPr/>
          </p:nvSpPr>
          <p:spPr bwMode="auto">
            <a:xfrm>
              <a:off x="5285" y="22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2" name="Oval 870"/>
            <p:cNvSpPr>
              <a:spLocks noChangeArrowheads="1"/>
            </p:cNvSpPr>
            <p:nvPr/>
          </p:nvSpPr>
          <p:spPr bwMode="auto">
            <a:xfrm>
              <a:off x="5376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3" name="Oval 871"/>
            <p:cNvSpPr>
              <a:spLocks noChangeArrowheads="1"/>
            </p:cNvSpPr>
            <p:nvPr/>
          </p:nvSpPr>
          <p:spPr bwMode="auto">
            <a:xfrm>
              <a:off x="5375" y="20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4" name="Oval 872"/>
            <p:cNvSpPr>
              <a:spLocks noChangeArrowheads="1"/>
            </p:cNvSpPr>
            <p:nvPr/>
          </p:nvSpPr>
          <p:spPr bwMode="auto">
            <a:xfrm>
              <a:off x="5374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5" name="Oval 873"/>
            <p:cNvSpPr>
              <a:spLocks noChangeArrowheads="1"/>
            </p:cNvSpPr>
            <p:nvPr/>
          </p:nvSpPr>
          <p:spPr bwMode="auto">
            <a:xfrm>
              <a:off x="5285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6" name="Oval 874"/>
            <p:cNvSpPr>
              <a:spLocks noChangeArrowheads="1"/>
            </p:cNvSpPr>
            <p:nvPr/>
          </p:nvSpPr>
          <p:spPr bwMode="auto">
            <a:xfrm>
              <a:off x="5421" y="17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7" name="Oval 875"/>
            <p:cNvSpPr>
              <a:spLocks noChangeArrowheads="1"/>
            </p:cNvSpPr>
            <p:nvPr/>
          </p:nvSpPr>
          <p:spPr bwMode="auto">
            <a:xfrm>
              <a:off x="5149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8" name="Oval 876"/>
            <p:cNvSpPr>
              <a:spLocks noChangeArrowheads="1"/>
            </p:cNvSpPr>
            <p:nvPr/>
          </p:nvSpPr>
          <p:spPr bwMode="auto">
            <a:xfrm>
              <a:off x="5194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899" name="Oval 877"/>
            <p:cNvSpPr>
              <a:spLocks noChangeArrowheads="1"/>
            </p:cNvSpPr>
            <p:nvPr/>
          </p:nvSpPr>
          <p:spPr bwMode="auto">
            <a:xfrm>
              <a:off x="5239" y="1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0" name="Oval 878"/>
            <p:cNvSpPr>
              <a:spLocks noChangeArrowheads="1"/>
            </p:cNvSpPr>
            <p:nvPr/>
          </p:nvSpPr>
          <p:spPr bwMode="auto">
            <a:xfrm>
              <a:off x="496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1" name="Oval 879"/>
            <p:cNvSpPr>
              <a:spLocks noChangeArrowheads="1"/>
            </p:cNvSpPr>
            <p:nvPr/>
          </p:nvSpPr>
          <p:spPr bwMode="auto">
            <a:xfrm>
              <a:off x="528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2" name="Oval 880"/>
            <p:cNvSpPr>
              <a:spLocks noChangeArrowheads="1"/>
            </p:cNvSpPr>
            <p:nvPr/>
          </p:nvSpPr>
          <p:spPr bwMode="auto">
            <a:xfrm>
              <a:off x="5693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3" name="Oval 881"/>
            <p:cNvSpPr>
              <a:spLocks noChangeArrowheads="1"/>
            </p:cNvSpPr>
            <p:nvPr/>
          </p:nvSpPr>
          <p:spPr bwMode="auto">
            <a:xfrm>
              <a:off x="5783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4" name="Oval 882"/>
            <p:cNvSpPr>
              <a:spLocks noChangeArrowheads="1"/>
            </p:cNvSpPr>
            <p:nvPr/>
          </p:nvSpPr>
          <p:spPr bwMode="auto">
            <a:xfrm>
              <a:off x="5648" y="15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5" name="Oval 883"/>
            <p:cNvSpPr>
              <a:spLocks noChangeArrowheads="1"/>
            </p:cNvSpPr>
            <p:nvPr/>
          </p:nvSpPr>
          <p:spPr bwMode="auto">
            <a:xfrm>
              <a:off x="5466" y="14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6" name="Oval 884"/>
            <p:cNvSpPr>
              <a:spLocks noChangeArrowheads="1"/>
            </p:cNvSpPr>
            <p:nvPr/>
          </p:nvSpPr>
          <p:spPr bwMode="auto">
            <a:xfrm>
              <a:off x="5330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7" name="Oval 885"/>
            <p:cNvSpPr>
              <a:spLocks noChangeArrowheads="1"/>
            </p:cNvSpPr>
            <p:nvPr/>
          </p:nvSpPr>
          <p:spPr bwMode="auto">
            <a:xfrm>
              <a:off x="5421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8" name="Oval 886"/>
            <p:cNvSpPr>
              <a:spLocks noChangeArrowheads="1"/>
            </p:cNvSpPr>
            <p:nvPr/>
          </p:nvSpPr>
          <p:spPr bwMode="auto">
            <a:xfrm>
              <a:off x="5557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09" name="Oval 887"/>
            <p:cNvSpPr>
              <a:spLocks noChangeArrowheads="1"/>
            </p:cNvSpPr>
            <p:nvPr/>
          </p:nvSpPr>
          <p:spPr bwMode="auto">
            <a:xfrm>
              <a:off x="5693" y="1752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0" name="Oval 888"/>
            <p:cNvSpPr>
              <a:spLocks noChangeArrowheads="1"/>
            </p:cNvSpPr>
            <p:nvPr/>
          </p:nvSpPr>
          <p:spPr bwMode="auto">
            <a:xfrm>
              <a:off x="5739" y="1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1" name="Oval 889"/>
            <p:cNvSpPr>
              <a:spLocks noChangeArrowheads="1"/>
            </p:cNvSpPr>
            <p:nvPr/>
          </p:nvSpPr>
          <p:spPr bwMode="auto">
            <a:xfrm>
              <a:off x="5738" y="1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2" name="Oval 890"/>
            <p:cNvSpPr>
              <a:spLocks noChangeArrowheads="1"/>
            </p:cNvSpPr>
            <p:nvPr/>
          </p:nvSpPr>
          <p:spPr bwMode="auto">
            <a:xfrm>
              <a:off x="5465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3" name="Oval 891"/>
            <p:cNvSpPr>
              <a:spLocks noChangeArrowheads="1"/>
            </p:cNvSpPr>
            <p:nvPr/>
          </p:nvSpPr>
          <p:spPr bwMode="auto">
            <a:xfrm>
              <a:off x="5602" y="12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4" name="Oval 892"/>
            <p:cNvSpPr>
              <a:spLocks noChangeArrowheads="1"/>
            </p:cNvSpPr>
            <p:nvPr/>
          </p:nvSpPr>
          <p:spPr bwMode="auto">
            <a:xfrm>
              <a:off x="560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5" name="Oval 893"/>
            <p:cNvSpPr>
              <a:spLocks noChangeArrowheads="1"/>
            </p:cNvSpPr>
            <p:nvPr/>
          </p:nvSpPr>
          <p:spPr bwMode="auto">
            <a:xfrm>
              <a:off x="5648" y="1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6" name="Oval 894"/>
            <p:cNvSpPr>
              <a:spLocks noChangeArrowheads="1"/>
            </p:cNvSpPr>
            <p:nvPr/>
          </p:nvSpPr>
          <p:spPr bwMode="auto">
            <a:xfrm>
              <a:off x="5783" y="12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7" name="Oval 895"/>
            <p:cNvSpPr>
              <a:spLocks noChangeArrowheads="1"/>
            </p:cNvSpPr>
            <p:nvPr/>
          </p:nvSpPr>
          <p:spPr bwMode="auto">
            <a:xfrm>
              <a:off x="5783" y="12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8" name="Oval 896"/>
            <p:cNvSpPr>
              <a:spLocks noChangeArrowheads="1"/>
            </p:cNvSpPr>
            <p:nvPr/>
          </p:nvSpPr>
          <p:spPr bwMode="auto">
            <a:xfrm>
              <a:off x="5375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19" name="Oval 897"/>
            <p:cNvSpPr>
              <a:spLocks noChangeArrowheads="1"/>
            </p:cNvSpPr>
            <p:nvPr/>
          </p:nvSpPr>
          <p:spPr bwMode="auto">
            <a:xfrm>
              <a:off x="5013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0" name="Oval 898"/>
            <p:cNvSpPr>
              <a:spLocks noChangeArrowheads="1"/>
            </p:cNvSpPr>
            <p:nvPr/>
          </p:nvSpPr>
          <p:spPr bwMode="auto">
            <a:xfrm>
              <a:off x="5149" y="14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1" name="Oval 899"/>
            <p:cNvSpPr>
              <a:spLocks noChangeArrowheads="1"/>
            </p:cNvSpPr>
            <p:nvPr/>
          </p:nvSpPr>
          <p:spPr bwMode="auto">
            <a:xfrm>
              <a:off x="5239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2" name="Oval 900"/>
            <p:cNvSpPr>
              <a:spLocks noChangeArrowheads="1"/>
            </p:cNvSpPr>
            <p:nvPr/>
          </p:nvSpPr>
          <p:spPr bwMode="auto">
            <a:xfrm>
              <a:off x="5239" y="1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3" name="Oval 901"/>
            <p:cNvSpPr>
              <a:spLocks noChangeArrowheads="1"/>
            </p:cNvSpPr>
            <p:nvPr/>
          </p:nvSpPr>
          <p:spPr bwMode="auto">
            <a:xfrm>
              <a:off x="560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4" name="Oval 902"/>
            <p:cNvSpPr>
              <a:spLocks noChangeArrowheads="1"/>
            </p:cNvSpPr>
            <p:nvPr/>
          </p:nvSpPr>
          <p:spPr bwMode="auto">
            <a:xfrm>
              <a:off x="5784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5" name="Oval 903"/>
            <p:cNvSpPr>
              <a:spLocks noChangeArrowheads="1"/>
            </p:cNvSpPr>
            <p:nvPr/>
          </p:nvSpPr>
          <p:spPr bwMode="auto">
            <a:xfrm>
              <a:off x="5511" y="207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6" name="Oval 904"/>
            <p:cNvSpPr>
              <a:spLocks noChangeArrowheads="1"/>
            </p:cNvSpPr>
            <p:nvPr/>
          </p:nvSpPr>
          <p:spPr bwMode="auto">
            <a:xfrm>
              <a:off x="5557" y="21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7" name="Oval 905"/>
            <p:cNvSpPr>
              <a:spLocks noChangeArrowheads="1"/>
            </p:cNvSpPr>
            <p:nvPr/>
          </p:nvSpPr>
          <p:spPr bwMode="auto">
            <a:xfrm>
              <a:off x="564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8" name="Oval 906"/>
            <p:cNvSpPr>
              <a:spLocks noChangeArrowheads="1"/>
            </p:cNvSpPr>
            <p:nvPr/>
          </p:nvSpPr>
          <p:spPr bwMode="auto">
            <a:xfrm>
              <a:off x="4787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29" name="Oval 907"/>
            <p:cNvSpPr>
              <a:spLocks noChangeArrowheads="1"/>
            </p:cNvSpPr>
            <p:nvPr/>
          </p:nvSpPr>
          <p:spPr bwMode="auto">
            <a:xfrm>
              <a:off x="4786" y="22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0" name="Oval 908"/>
            <p:cNvSpPr>
              <a:spLocks noChangeArrowheads="1"/>
            </p:cNvSpPr>
            <p:nvPr/>
          </p:nvSpPr>
          <p:spPr bwMode="auto">
            <a:xfrm>
              <a:off x="4650" y="21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1" name="Oval 909"/>
            <p:cNvSpPr>
              <a:spLocks noChangeArrowheads="1"/>
            </p:cNvSpPr>
            <p:nvPr/>
          </p:nvSpPr>
          <p:spPr bwMode="auto">
            <a:xfrm>
              <a:off x="4741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2" name="Oval 910"/>
            <p:cNvSpPr>
              <a:spLocks noChangeArrowheads="1"/>
            </p:cNvSpPr>
            <p:nvPr/>
          </p:nvSpPr>
          <p:spPr bwMode="auto">
            <a:xfrm>
              <a:off x="4876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3" name="Oval 911"/>
            <p:cNvSpPr>
              <a:spLocks noChangeArrowheads="1"/>
            </p:cNvSpPr>
            <p:nvPr/>
          </p:nvSpPr>
          <p:spPr bwMode="auto">
            <a:xfrm>
              <a:off x="4876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4" name="Oval 912"/>
            <p:cNvSpPr>
              <a:spLocks noChangeArrowheads="1"/>
            </p:cNvSpPr>
            <p:nvPr/>
          </p:nvSpPr>
          <p:spPr bwMode="auto">
            <a:xfrm>
              <a:off x="4650" y="2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5" name="Oval 913"/>
            <p:cNvSpPr>
              <a:spLocks noChangeArrowheads="1"/>
            </p:cNvSpPr>
            <p:nvPr/>
          </p:nvSpPr>
          <p:spPr bwMode="auto">
            <a:xfrm>
              <a:off x="4694" y="226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6" name="Oval 914"/>
            <p:cNvSpPr>
              <a:spLocks noChangeArrowheads="1"/>
            </p:cNvSpPr>
            <p:nvPr/>
          </p:nvSpPr>
          <p:spPr bwMode="auto">
            <a:xfrm>
              <a:off x="4243" y="21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7" name="Oval 915"/>
            <p:cNvSpPr>
              <a:spLocks noChangeArrowheads="1"/>
            </p:cNvSpPr>
            <p:nvPr/>
          </p:nvSpPr>
          <p:spPr bwMode="auto">
            <a:xfrm>
              <a:off x="4242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8" name="Oval 916"/>
            <p:cNvSpPr>
              <a:spLocks noChangeArrowheads="1"/>
            </p:cNvSpPr>
            <p:nvPr/>
          </p:nvSpPr>
          <p:spPr bwMode="auto">
            <a:xfrm>
              <a:off x="4106" y="193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39" name="Oval 917"/>
            <p:cNvSpPr>
              <a:spLocks noChangeArrowheads="1"/>
            </p:cNvSpPr>
            <p:nvPr/>
          </p:nvSpPr>
          <p:spPr bwMode="auto">
            <a:xfrm>
              <a:off x="4197" y="18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0" name="Oval 918"/>
            <p:cNvSpPr>
              <a:spLocks noChangeArrowheads="1"/>
            </p:cNvSpPr>
            <p:nvPr/>
          </p:nvSpPr>
          <p:spPr bwMode="auto">
            <a:xfrm>
              <a:off x="4333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1" name="Oval 919"/>
            <p:cNvSpPr>
              <a:spLocks noChangeArrowheads="1"/>
            </p:cNvSpPr>
            <p:nvPr/>
          </p:nvSpPr>
          <p:spPr bwMode="auto">
            <a:xfrm>
              <a:off x="4424" y="21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2" name="Oval 920"/>
            <p:cNvSpPr>
              <a:spLocks noChangeArrowheads="1"/>
            </p:cNvSpPr>
            <p:nvPr/>
          </p:nvSpPr>
          <p:spPr bwMode="auto">
            <a:xfrm>
              <a:off x="4515" y="20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3" name="Oval 921"/>
            <p:cNvSpPr>
              <a:spLocks noChangeArrowheads="1"/>
            </p:cNvSpPr>
            <p:nvPr/>
          </p:nvSpPr>
          <p:spPr bwMode="auto">
            <a:xfrm>
              <a:off x="4514" y="19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4" name="Oval 922"/>
            <p:cNvSpPr>
              <a:spLocks noChangeArrowheads="1"/>
            </p:cNvSpPr>
            <p:nvPr/>
          </p:nvSpPr>
          <p:spPr bwMode="auto">
            <a:xfrm>
              <a:off x="4378" y="18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5" name="Oval 923"/>
            <p:cNvSpPr>
              <a:spLocks noChangeArrowheads="1"/>
            </p:cNvSpPr>
            <p:nvPr/>
          </p:nvSpPr>
          <p:spPr bwMode="auto">
            <a:xfrm>
              <a:off x="4106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6" name="Oval 924"/>
            <p:cNvSpPr>
              <a:spLocks noChangeArrowheads="1"/>
            </p:cNvSpPr>
            <p:nvPr/>
          </p:nvSpPr>
          <p:spPr bwMode="auto">
            <a:xfrm>
              <a:off x="4424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7" name="Oval 925"/>
            <p:cNvSpPr>
              <a:spLocks noChangeArrowheads="1"/>
            </p:cNvSpPr>
            <p:nvPr/>
          </p:nvSpPr>
          <p:spPr bwMode="auto">
            <a:xfrm>
              <a:off x="4696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8" name="Oval 926"/>
            <p:cNvSpPr>
              <a:spLocks noChangeArrowheads="1"/>
            </p:cNvSpPr>
            <p:nvPr/>
          </p:nvSpPr>
          <p:spPr bwMode="auto">
            <a:xfrm>
              <a:off x="4559" y="17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49" name="Oval 927"/>
            <p:cNvSpPr>
              <a:spLocks noChangeArrowheads="1"/>
            </p:cNvSpPr>
            <p:nvPr/>
          </p:nvSpPr>
          <p:spPr bwMode="auto">
            <a:xfrm>
              <a:off x="4650" y="16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0" name="Oval 928"/>
            <p:cNvSpPr>
              <a:spLocks noChangeArrowheads="1"/>
            </p:cNvSpPr>
            <p:nvPr/>
          </p:nvSpPr>
          <p:spPr bwMode="auto">
            <a:xfrm>
              <a:off x="4831" y="16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1" name="Oval 929"/>
            <p:cNvSpPr>
              <a:spLocks noChangeArrowheads="1"/>
            </p:cNvSpPr>
            <p:nvPr/>
          </p:nvSpPr>
          <p:spPr bwMode="auto">
            <a:xfrm>
              <a:off x="4559" y="1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2" name="Oval 930"/>
            <p:cNvSpPr>
              <a:spLocks noChangeArrowheads="1"/>
            </p:cNvSpPr>
            <p:nvPr/>
          </p:nvSpPr>
          <p:spPr bwMode="auto">
            <a:xfrm>
              <a:off x="487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3" name="Oval 931"/>
            <p:cNvSpPr>
              <a:spLocks noChangeArrowheads="1"/>
            </p:cNvSpPr>
            <p:nvPr/>
          </p:nvSpPr>
          <p:spPr bwMode="auto">
            <a:xfrm>
              <a:off x="4151" y="2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4" name="Oval 932"/>
            <p:cNvSpPr>
              <a:spLocks noChangeArrowheads="1"/>
            </p:cNvSpPr>
            <p:nvPr/>
          </p:nvSpPr>
          <p:spPr bwMode="auto">
            <a:xfrm>
              <a:off x="4424" y="17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5" name="Oval 933"/>
            <p:cNvSpPr>
              <a:spLocks noChangeArrowheads="1"/>
            </p:cNvSpPr>
            <p:nvPr/>
          </p:nvSpPr>
          <p:spPr bwMode="auto">
            <a:xfrm>
              <a:off x="4423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6" name="Oval 934"/>
            <p:cNvSpPr>
              <a:spLocks noChangeArrowheads="1"/>
            </p:cNvSpPr>
            <p:nvPr/>
          </p:nvSpPr>
          <p:spPr bwMode="auto">
            <a:xfrm>
              <a:off x="4287" y="15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7" name="Oval 935"/>
            <p:cNvSpPr>
              <a:spLocks noChangeArrowheads="1"/>
            </p:cNvSpPr>
            <p:nvPr/>
          </p:nvSpPr>
          <p:spPr bwMode="auto">
            <a:xfrm>
              <a:off x="4378" y="14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8" name="Oval 936"/>
            <p:cNvSpPr>
              <a:spLocks noChangeArrowheads="1"/>
            </p:cNvSpPr>
            <p:nvPr/>
          </p:nvSpPr>
          <p:spPr bwMode="auto">
            <a:xfrm>
              <a:off x="4514" y="1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59" name="Oval 937"/>
            <p:cNvSpPr>
              <a:spLocks noChangeArrowheads="1"/>
            </p:cNvSpPr>
            <p:nvPr/>
          </p:nvSpPr>
          <p:spPr bwMode="auto">
            <a:xfrm>
              <a:off x="455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0" name="Oval 938"/>
            <p:cNvSpPr>
              <a:spLocks noChangeArrowheads="1"/>
            </p:cNvSpPr>
            <p:nvPr/>
          </p:nvSpPr>
          <p:spPr bwMode="auto">
            <a:xfrm>
              <a:off x="4151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1" name="Oval 939"/>
            <p:cNvSpPr>
              <a:spLocks noChangeArrowheads="1"/>
            </p:cNvSpPr>
            <p:nvPr/>
          </p:nvSpPr>
          <p:spPr bwMode="auto">
            <a:xfrm>
              <a:off x="4331" y="17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2" name="Oval 940"/>
            <p:cNvSpPr>
              <a:spLocks noChangeArrowheads="1"/>
            </p:cNvSpPr>
            <p:nvPr/>
          </p:nvSpPr>
          <p:spPr bwMode="auto">
            <a:xfrm>
              <a:off x="3880" y="1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3" name="Oval 941"/>
            <p:cNvSpPr>
              <a:spLocks noChangeArrowheads="1"/>
            </p:cNvSpPr>
            <p:nvPr/>
          </p:nvSpPr>
          <p:spPr bwMode="auto">
            <a:xfrm>
              <a:off x="3879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4" name="Oval 942"/>
            <p:cNvSpPr>
              <a:spLocks noChangeArrowheads="1"/>
            </p:cNvSpPr>
            <p:nvPr/>
          </p:nvSpPr>
          <p:spPr bwMode="auto">
            <a:xfrm>
              <a:off x="3743" y="1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5" name="Oval 943"/>
            <p:cNvSpPr>
              <a:spLocks noChangeArrowheads="1"/>
            </p:cNvSpPr>
            <p:nvPr/>
          </p:nvSpPr>
          <p:spPr bwMode="auto">
            <a:xfrm>
              <a:off x="3834" y="1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6" name="Oval 944"/>
            <p:cNvSpPr>
              <a:spLocks noChangeArrowheads="1"/>
            </p:cNvSpPr>
            <p:nvPr/>
          </p:nvSpPr>
          <p:spPr bwMode="auto">
            <a:xfrm>
              <a:off x="3970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7" name="Oval 945"/>
            <p:cNvSpPr>
              <a:spLocks noChangeArrowheads="1"/>
            </p:cNvSpPr>
            <p:nvPr/>
          </p:nvSpPr>
          <p:spPr bwMode="auto">
            <a:xfrm>
              <a:off x="4061" y="15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8" name="Oval 946"/>
            <p:cNvSpPr>
              <a:spLocks noChangeArrowheads="1"/>
            </p:cNvSpPr>
            <p:nvPr/>
          </p:nvSpPr>
          <p:spPr bwMode="auto">
            <a:xfrm>
              <a:off x="4152" y="1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69" name="Oval 947"/>
            <p:cNvSpPr>
              <a:spLocks noChangeArrowheads="1"/>
            </p:cNvSpPr>
            <p:nvPr/>
          </p:nvSpPr>
          <p:spPr bwMode="auto">
            <a:xfrm>
              <a:off x="4105" y="111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0" name="Oval 948"/>
            <p:cNvSpPr>
              <a:spLocks noChangeArrowheads="1"/>
            </p:cNvSpPr>
            <p:nvPr/>
          </p:nvSpPr>
          <p:spPr bwMode="auto">
            <a:xfrm>
              <a:off x="401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1" name="Oval 949"/>
            <p:cNvSpPr>
              <a:spLocks noChangeArrowheads="1"/>
            </p:cNvSpPr>
            <p:nvPr/>
          </p:nvSpPr>
          <p:spPr bwMode="auto">
            <a:xfrm>
              <a:off x="3743" y="148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2" name="Oval 950"/>
            <p:cNvSpPr>
              <a:spLocks noChangeArrowheads="1"/>
            </p:cNvSpPr>
            <p:nvPr/>
          </p:nvSpPr>
          <p:spPr bwMode="auto">
            <a:xfrm>
              <a:off x="4061" y="1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3" name="Oval 951"/>
            <p:cNvSpPr>
              <a:spLocks noChangeArrowheads="1"/>
            </p:cNvSpPr>
            <p:nvPr/>
          </p:nvSpPr>
          <p:spPr bwMode="auto">
            <a:xfrm>
              <a:off x="4333" y="135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4" name="Oval 952"/>
            <p:cNvSpPr>
              <a:spLocks noChangeArrowheads="1"/>
            </p:cNvSpPr>
            <p:nvPr/>
          </p:nvSpPr>
          <p:spPr bwMode="auto">
            <a:xfrm>
              <a:off x="4196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5" name="Oval 953"/>
            <p:cNvSpPr>
              <a:spLocks noChangeArrowheads="1"/>
            </p:cNvSpPr>
            <p:nvPr/>
          </p:nvSpPr>
          <p:spPr bwMode="auto">
            <a:xfrm>
              <a:off x="4287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6" name="Oval 954"/>
            <p:cNvSpPr>
              <a:spLocks noChangeArrowheads="1"/>
            </p:cNvSpPr>
            <p:nvPr/>
          </p:nvSpPr>
          <p:spPr bwMode="auto">
            <a:xfrm>
              <a:off x="446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7" name="Oval 955"/>
            <p:cNvSpPr>
              <a:spLocks noChangeArrowheads="1"/>
            </p:cNvSpPr>
            <p:nvPr/>
          </p:nvSpPr>
          <p:spPr bwMode="auto">
            <a:xfrm>
              <a:off x="4196" y="13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8" name="Oval 956"/>
            <p:cNvSpPr>
              <a:spLocks noChangeArrowheads="1"/>
            </p:cNvSpPr>
            <p:nvPr/>
          </p:nvSpPr>
          <p:spPr bwMode="auto">
            <a:xfrm>
              <a:off x="4514" y="121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9" name="Oval 957"/>
            <p:cNvSpPr>
              <a:spLocks noChangeArrowheads="1"/>
            </p:cNvSpPr>
            <p:nvPr/>
          </p:nvSpPr>
          <p:spPr bwMode="auto">
            <a:xfrm>
              <a:off x="3788" y="16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0" name="Oval 958"/>
            <p:cNvSpPr>
              <a:spLocks noChangeArrowheads="1"/>
            </p:cNvSpPr>
            <p:nvPr/>
          </p:nvSpPr>
          <p:spPr bwMode="auto">
            <a:xfrm>
              <a:off x="5511" y="17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1" name="Oval 959"/>
            <p:cNvSpPr>
              <a:spLocks noChangeArrowheads="1"/>
            </p:cNvSpPr>
            <p:nvPr/>
          </p:nvSpPr>
          <p:spPr bwMode="auto">
            <a:xfrm>
              <a:off x="5421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2" name="Oval 960"/>
            <p:cNvSpPr>
              <a:spLocks noChangeArrowheads="1"/>
            </p:cNvSpPr>
            <p:nvPr/>
          </p:nvSpPr>
          <p:spPr bwMode="auto">
            <a:xfrm>
              <a:off x="5285" y="12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3" name="Oval 961"/>
            <p:cNvSpPr>
              <a:spLocks noChangeArrowheads="1"/>
            </p:cNvSpPr>
            <p:nvPr/>
          </p:nvSpPr>
          <p:spPr bwMode="auto">
            <a:xfrm>
              <a:off x="5376" y="11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4" name="Oval 962"/>
            <p:cNvSpPr>
              <a:spLocks noChangeArrowheads="1"/>
            </p:cNvSpPr>
            <p:nvPr/>
          </p:nvSpPr>
          <p:spPr bwMode="auto">
            <a:xfrm>
              <a:off x="5512" y="13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5" name="Oval 963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6" name="Oval 964"/>
            <p:cNvSpPr>
              <a:spLocks noChangeArrowheads="1"/>
            </p:cNvSpPr>
            <p:nvPr/>
          </p:nvSpPr>
          <p:spPr bwMode="auto">
            <a:xfrm>
              <a:off x="5013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7" name="Oval 965"/>
            <p:cNvSpPr>
              <a:spLocks noChangeArrowheads="1"/>
            </p:cNvSpPr>
            <p:nvPr/>
          </p:nvSpPr>
          <p:spPr bwMode="auto">
            <a:xfrm>
              <a:off x="5466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8" name="Oval 966"/>
            <p:cNvSpPr>
              <a:spLocks noChangeArrowheads="1"/>
            </p:cNvSpPr>
            <p:nvPr/>
          </p:nvSpPr>
          <p:spPr bwMode="auto">
            <a:xfrm>
              <a:off x="4878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9" name="Oval 967"/>
            <p:cNvSpPr>
              <a:spLocks noChangeArrowheads="1"/>
            </p:cNvSpPr>
            <p:nvPr/>
          </p:nvSpPr>
          <p:spPr bwMode="auto">
            <a:xfrm>
              <a:off x="4877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0" name="Oval 968"/>
            <p:cNvSpPr>
              <a:spLocks noChangeArrowheads="1"/>
            </p:cNvSpPr>
            <p:nvPr/>
          </p:nvSpPr>
          <p:spPr bwMode="auto">
            <a:xfrm>
              <a:off x="4741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1" name="Oval 969"/>
            <p:cNvSpPr>
              <a:spLocks noChangeArrowheads="1"/>
            </p:cNvSpPr>
            <p:nvPr/>
          </p:nvSpPr>
          <p:spPr bwMode="auto">
            <a:xfrm>
              <a:off x="4832" y="9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2" name="Oval 970"/>
            <p:cNvSpPr>
              <a:spLocks noChangeArrowheads="1"/>
            </p:cNvSpPr>
            <p:nvPr/>
          </p:nvSpPr>
          <p:spPr bwMode="auto">
            <a:xfrm>
              <a:off x="4968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3" name="Oval 971"/>
            <p:cNvSpPr>
              <a:spLocks noChangeArrowheads="1"/>
            </p:cNvSpPr>
            <p:nvPr/>
          </p:nvSpPr>
          <p:spPr bwMode="auto">
            <a:xfrm>
              <a:off x="5059" y="1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4" name="Oval 972"/>
            <p:cNvSpPr>
              <a:spLocks noChangeArrowheads="1"/>
            </p:cNvSpPr>
            <p:nvPr/>
          </p:nvSpPr>
          <p:spPr bwMode="auto">
            <a:xfrm>
              <a:off x="5150" y="12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5" name="Oval 973"/>
            <p:cNvSpPr>
              <a:spLocks noChangeArrowheads="1"/>
            </p:cNvSpPr>
            <p:nvPr/>
          </p:nvSpPr>
          <p:spPr bwMode="auto">
            <a:xfrm>
              <a:off x="5149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6" name="Oval 974"/>
            <p:cNvSpPr>
              <a:spLocks noChangeArrowheads="1"/>
            </p:cNvSpPr>
            <p:nvPr/>
          </p:nvSpPr>
          <p:spPr bwMode="auto">
            <a:xfrm>
              <a:off x="501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7" name="Oval 975"/>
            <p:cNvSpPr>
              <a:spLocks noChangeArrowheads="1"/>
            </p:cNvSpPr>
            <p:nvPr/>
          </p:nvSpPr>
          <p:spPr bwMode="auto">
            <a:xfrm>
              <a:off x="4741" y="11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8" name="Oval 976"/>
            <p:cNvSpPr>
              <a:spLocks noChangeArrowheads="1"/>
            </p:cNvSpPr>
            <p:nvPr/>
          </p:nvSpPr>
          <p:spPr bwMode="auto">
            <a:xfrm>
              <a:off x="5059" y="11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99" name="Oval 977"/>
            <p:cNvSpPr>
              <a:spLocks noChangeArrowheads="1"/>
            </p:cNvSpPr>
            <p:nvPr/>
          </p:nvSpPr>
          <p:spPr bwMode="auto">
            <a:xfrm>
              <a:off x="5331" y="10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0" name="Oval 978"/>
            <p:cNvSpPr>
              <a:spLocks noChangeArrowheads="1"/>
            </p:cNvSpPr>
            <p:nvPr/>
          </p:nvSpPr>
          <p:spPr bwMode="auto">
            <a:xfrm>
              <a:off x="460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1" name="Oval 979"/>
            <p:cNvSpPr>
              <a:spLocks noChangeArrowheads="1"/>
            </p:cNvSpPr>
            <p:nvPr/>
          </p:nvSpPr>
          <p:spPr bwMode="auto">
            <a:xfrm>
              <a:off x="5285" y="11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2" name="Oval 980"/>
            <p:cNvSpPr>
              <a:spLocks noChangeArrowheads="1"/>
            </p:cNvSpPr>
            <p:nvPr/>
          </p:nvSpPr>
          <p:spPr bwMode="auto">
            <a:xfrm>
              <a:off x="5194" y="98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3" name="Oval 981"/>
            <p:cNvSpPr>
              <a:spLocks noChangeArrowheads="1"/>
            </p:cNvSpPr>
            <p:nvPr/>
          </p:nvSpPr>
          <p:spPr bwMode="auto">
            <a:xfrm>
              <a:off x="5557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4" name="Oval 982"/>
            <p:cNvSpPr>
              <a:spLocks noChangeArrowheads="1"/>
            </p:cNvSpPr>
            <p:nvPr/>
          </p:nvSpPr>
          <p:spPr bwMode="auto">
            <a:xfrm>
              <a:off x="4786" y="15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5" name="Oval 983"/>
            <p:cNvSpPr>
              <a:spLocks noChangeArrowheads="1"/>
            </p:cNvSpPr>
            <p:nvPr/>
          </p:nvSpPr>
          <p:spPr bwMode="auto">
            <a:xfrm>
              <a:off x="5557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6" name="Oval 984"/>
            <p:cNvSpPr>
              <a:spLocks noChangeArrowheads="1"/>
            </p:cNvSpPr>
            <p:nvPr/>
          </p:nvSpPr>
          <p:spPr bwMode="auto">
            <a:xfrm>
              <a:off x="569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7" name="Oval 985"/>
            <p:cNvSpPr>
              <a:spLocks noChangeArrowheads="1"/>
            </p:cNvSpPr>
            <p:nvPr/>
          </p:nvSpPr>
          <p:spPr bwMode="auto">
            <a:xfrm>
              <a:off x="5783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8" name="Oval 986"/>
            <p:cNvSpPr>
              <a:spLocks noChangeArrowheads="1"/>
            </p:cNvSpPr>
            <p:nvPr/>
          </p:nvSpPr>
          <p:spPr bwMode="auto">
            <a:xfrm>
              <a:off x="5466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9" name="Oval 987"/>
            <p:cNvSpPr>
              <a:spLocks noChangeArrowheads="1"/>
            </p:cNvSpPr>
            <p:nvPr/>
          </p:nvSpPr>
          <p:spPr bwMode="auto">
            <a:xfrm>
              <a:off x="514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0" name="Oval 988"/>
            <p:cNvSpPr>
              <a:spLocks noChangeArrowheads="1"/>
            </p:cNvSpPr>
            <p:nvPr/>
          </p:nvSpPr>
          <p:spPr bwMode="auto">
            <a:xfrm>
              <a:off x="528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1" name="Oval 989"/>
            <p:cNvSpPr>
              <a:spLocks noChangeArrowheads="1"/>
            </p:cNvSpPr>
            <p:nvPr/>
          </p:nvSpPr>
          <p:spPr bwMode="auto">
            <a:xfrm>
              <a:off x="5375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2" name="Oval 990"/>
            <p:cNvSpPr>
              <a:spLocks noChangeArrowheads="1"/>
            </p:cNvSpPr>
            <p:nvPr/>
          </p:nvSpPr>
          <p:spPr bwMode="auto">
            <a:xfrm>
              <a:off x="5466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3" name="Oval 991"/>
            <p:cNvSpPr>
              <a:spLocks noChangeArrowheads="1"/>
            </p:cNvSpPr>
            <p:nvPr/>
          </p:nvSpPr>
          <p:spPr bwMode="auto">
            <a:xfrm>
              <a:off x="5557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4" name="Oval 992"/>
            <p:cNvSpPr>
              <a:spLocks noChangeArrowheads="1"/>
            </p:cNvSpPr>
            <p:nvPr/>
          </p:nvSpPr>
          <p:spPr bwMode="auto">
            <a:xfrm>
              <a:off x="5784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5" name="Oval 993"/>
            <p:cNvSpPr>
              <a:spLocks noChangeArrowheads="1"/>
            </p:cNvSpPr>
            <p:nvPr/>
          </p:nvSpPr>
          <p:spPr bwMode="auto">
            <a:xfrm>
              <a:off x="5511" y="2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6" name="Oval 994"/>
            <p:cNvSpPr>
              <a:spLocks noChangeArrowheads="1"/>
            </p:cNvSpPr>
            <p:nvPr/>
          </p:nvSpPr>
          <p:spPr bwMode="auto">
            <a:xfrm>
              <a:off x="5013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7" name="Oval 995"/>
            <p:cNvSpPr>
              <a:spLocks noChangeArrowheads="1"/>
            </p:cNvSpPr>
            <p:nvPr/>
          </p:nvSpPr>
          <p:spPr bwMode="auto">
            <a:xfrm>
              <a:off x="4515" y="2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8" name="Oval 996"/>
            <p:cNvSpPr>
              <a:spLocks noChangeArrowheads="1"/>
            </p:cNvSpPr>
            <p:nvPr/>
          </p:nvSpPr>
          <p:spPr bwMode="auto">
            <a:xfrm>
              <a:off x="401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19" name="Oval 997"/>
            <p:cNvSpPr>
              <a:spLocks noChangeArrowheads="1"/>
            </p:cNvSpPr>
            <p:nvPr/>
          </p:nvSpPr>
          <p:spPr bwMode="auto">
            <a:xfrm>
              <a:off x="4378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0" name="Oval 998"/>
            <p:cNvSpPr>
              <a:spLocks noChangeArrowheads="1"/>
            </p:cNvSpPr>
            <p:nvPr/>
          </p:nvSpPr>
          <p:spPr bwMode="auto">
            <a:xfrm>
              <a:off x="3788" y="220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1" name="Oval 999"/>
            <p:cNvSpPr>
              <a:spLocks noChangeArrowheads="1"/>
            </p:cNvSpPr>
            <p:nvPr/>
          </p:nvSpPr>
          <p:spPr bwMode="auto">
            <a:xfrm>
              <a:off x="405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2" name="Oval 1000"/>
            <p:cNvSpPr>
              <a:spLocks noChangeArrowheads="1"/>
            </p:cNvSpPr>
            <p:nvPr/>
          </p:nvSpPr>
          <p:spPr bwMode="auto">
            <a:xfrm>
              <a:off x="4514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3" name="Oval 1001"/>
            <p:cNvSpPr>
              <a:spLocks noChangeArrowheads="1"/>
            </p:cNvSpPr>
            <p:nvPr/>
          </p:nvSpPr>
          <p:spPr bwMode="auto">
            <a:xfrm>
              <a:off x="4971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4" name="Oval 1002"/>
            <p:cNvSpPr>
              <a:spLocks noChangeArrowheads="1"/>
            </p:cNvSpPr>
            <p:nvPr/>
          </p:nvSpPr>
          <p:spPr bwMode="auto">
            <a:xfrm>
              <a:off x="401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5" name="Oval 1003"/>
            <p:cNvSpPr>
              <a:spLocks noChangeArrowheads="1"/>
            </p:cNvSpPr>
            <p:nvPr/>
          </p:nvSpPr>
          <p:spPr bwMode="auto">
            <a:xfrm>
              <a:off x="3879" y="116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6" name="Oval 1004"/>
            <p:cNvSpPr>
              <a:spLocks noChangeArrowheads="1"/>
            </p:cNvSpPr>
            <p:nvPr/>
          </p:nvSpPr>
          <p:spPr bwMode="auto">
            <a:xfrm>
              <a:off x="374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7" name="Oval 1005"/>
            <p:cNvSpPr>
              <a:spLocks noChangeArrowheads="1"/>
            </p:cNvSpPr>
            <p:nvPr/>
          </p:nvSpPr>
          <p:spPr bwMode="auto">
            <a:xfrm>
              <a:off x="3652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8" name="Oval 1006"/>
            <p:cNvSpPr>
              <a:spLocks noChangeArrowheads="1"/>
            </p:cNvSpPr>
            <p:nvPr/>
          </p:nvSpPr>
          <p:spPr bwMode="auto">
            <a:xfrm>
              <a:off x="3606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29" name="Oval 1007"/>
            <p:cNvSpPr>
              <a:spLocks noChangeArrowheads="1"/>
            </p:cNvSpPr>
            <p:nvPr/>
          </p:nvSpPr>
          <p:spPr bwMode="auto">
            <a:xfrm>
              <a:off x="3834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0" name="Oval 1008"/>
            <p:cNvSpPr>
              <a:spLocks noChangeArrowheads="1"/>
            </p:cNvSpPr>
            <p:nvPr/>
          </p:nvSpPr>
          <p:spPr bwMode="auto">
            <a:xfrm>
              <a:off x="3971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1" name="Oval 1009"/>
            <p:cNvSpPr>
              <a:spLocks noChangeArrowheads="1"/>
            </p:cNvSpPr>
            <p:nvPr/>
          </p:nvSpPr>
          <p:spPr bwMode="auto">
            <a:xfrm>
              <a:off x="4108" y="13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2" name="Oval 1010"/>
            <p:cNvSpPr>
              <a:spLocks noChangeArrowheads="1"/>
            </p:cNvSpPr>
            <p:nvPr/>
          </p:nvSpPr>
          <p:spPr bwMode="auto">
            <a:xfrm>
              <a:off x="3697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3" name="Oval 1011"/>
            <p:cNvSpPr>
              <a:spLocks noChangeArrowheads="1"/>
            </p:cNvSpPr>
            <p:nvPr/>
          </p:nvSpPr>
          <p:spPr bwMode="auto">
            <a:xfrm>
              <a:off x="3652" y="21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4" name="Oval 1012"/>
            <p:cNvSpPr>
              <a:spLocks noChangeArrowheads="1"/>
            </p:cNvSpPr>
            <p:nvPr/>
          </p:nvSpPr>
          <p:spPr bwMode="auto">
            <a:xfrm>
              <a:off x="387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5" name="Oval 1013"/>
            <p:cNvSpPr>
              <a:spLocks noChangeArrowheads="1"/>
            </p:cNvSpPr>
            <p:nvPr/>
          </p:nvSpPr>
          <p:spPr bwMode="auto">
            <a:xfrm>
              <a:off x="3924" y="17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6" name="Oval 1014"/>
            <p:cNvSpPr>
              <a:spLocks noChangeArrowheads="1"/>
            </p:cNvSpPr>
            <p:nvPr/>
          </p:nvSpPr>
          <p:spPr bwMode="auto">
            <a:xfrm>
              <a:off x="3924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7" name="Oval 1015"/>
            <p:cNvSpPr>
              <a:spLocks noChangeArrowheads="1"/>
            </p:cNvSpPr>
            <p:nvPr/>
          </p:nvSpPr>
          <p:spPr bwMode="auto">
            <a:xfrm>
              <a:off x="3742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8" name="Oval 1016"/>
            <p:cNvSpPr>
              <a:spLocks noChangeArrowheads="1"/>
            </p:cNvSpPr>
            <p:nvPr/>
          </p:nvSpPr>
          <p:spPr bwMode="auto">
            <a:xfrm>
              <a:off x="3652" y="188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9" name="Oval 1017"/>
            <p:cNvSpPr>
              <a:spLocks noChangeArrowheads="1"/>
            </p:cNvSpPr>
            <p:nvPr/>
          </p:nvSpPr>
          <p:spPr bwMode="auto">
            <a:xfrm>
              <a:off x="3651" y="161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0" name="Oval 1018"/>
            <p:cNvSpPr>
              <a:spLocks noChangeArrowheads="1"/>
            </p:cNvSpPr>
            <p:nvPr/>
          </p:nvSpPr>
          <p:spPr bwMode="auto">
            <a:xfrm>
              <a:off x="3652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1" name="Oval 1019"/>
            <p:cNvSpPr>
              <a:spLocks noChangeArrowheads="1"/>
            </p:cNvSpPr>
            <p:nvPr/>
          </p:nvSpPr>
          <p:spPr bwMode="auto">
            <a:xfrm>
              <a:off x="4468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2" name="Oval 1020"/>
            <p:cNvSpPr>
              <a:spLocks noChangeArrowheads="1"/>
            </p:cNvSpPr>
            <p:nvPr/>
          </p:nvSpPr>
          <p:spPr bwMode="auto">
            <a:xfrm>
              <a:off x="4332" y="1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3" name="Oval 1021"/>
            <p:cNvSpPr>
              <a:spLocks noChangeArrowheads="1"/>
            </p:cNvSpPr>
            <p:nvPr/>
          </p:nvSpPr>
          <p:spPr bwMode="auto">
            <a:xfrm>
              <a:off x="4196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4" name="Oval 1022"/>
            <p:cNvSpPr>
              <a:spLocks noChangeArrowheads="1"/>
            </p:cNvSpPr>
            <p:nvPr/>
          </p:nvSpPr>
          <p:spPr bwMode="auto">
            <a:xfrm>
              <a:off x="433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5" name="Oval 1023"/>
            <p:cNvSpPr>
              <a:spLocks noChangeArrowheads="1"/>
            </p:cNvSpPr>
            <p:nvPr/>
          </p:nvSpPr>
          <p:spPr bwMode="auto">
            <a:xfrm>
              <a:off x="4559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6" name="Oval 1024"/>
            <p:cNvSpPr>
              <a:spLocks noChangeArrowheads="1"/>
            </p:cNvSpPr>
            <p:nvPr/>
          </p:nvSpPr>
          <p:spPr bwMode="auto">
            <a:xfrm>
              <a:off x="3697" y="98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7" name="Oval 1025"/>
            <p:cNvSpPr>
              <a:spLocks noChangeArrowheads="1"/>
            </p:cNvSpPr>
            <p:nvPr/>
          </p:nvSpPr>
          <p:spPr bwMode="auto">
            <a:xfrm>
              <a:off x="47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8" name="Oval 1026"/>
            <p:cNvSpPr>
              <a:spLocks noChangeArrowheads="1"/>
            </p:cNvSpPr>
            <p:nvPr/>
          </p:nvSpPr>
          <p:spPr bwMode="auto">
            <a:xfrm>
              <a:off x="392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9" name="Oval 1027"/>
            <p:cNvSpPr>
              <a:spLocks noChangeArrowheads="1"/>
            </p:cNvSpPr>
            <p:nvPr/>
          </p:nvSpPr>
          <p:spPr bwMode="auto">
            <a:xfrm>
              <a:off x="3834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0" name="Oval 1028"/>
            <p:cNvSpPr>
              <a:spLocks noChangeArrowheads="1"/>
            </p:cNvSpPr>
            <p:nvPr/>
          </p:nvSpPr>
          <p:spPr bwMode="auto">
            <a:xfrm>
              <a:off x="374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1" name="Oval 1029"/>
            <p:cNvSpPr>
              <a:spLocks noChangeArrowheads="1"/>
            </p:cNvSpPr>
            <p:nvPr/>
          </p:nvSpPr>
          <p:spPr bwMode="auto">
            <a:xfrm>
              <a:off x="3650" y="2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2" name="Oval 1030"/>
            <p:cNvSpPr>
              <a:spLocks noChangeArrowheads="1"/>
            </p:cNvSpPr>
            <p:nvPr/>
          </p:nvSpPr>
          <p:spPr bwMode="auto">
            <a:xfrm>
              <a:off x="4287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3" name="Oval 1031"/>
            <p:cNvSpPr>
              <a:spLocks noChangeArrowheads="1"/>
            </p:cNvSpPr>
            <p:nvPr/>
          </p:nvSpPr>
          <p:spPr bwMode="auto">
            <a:xfrm>
              <a:off x="4196" y="2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4" name="Oval 1032"/>
            <p:cNvSpPr>
              <a:spLocks noChangeArrowheads="1"/>
            </p:cNvSpPr>
            <p:nvPr/>
          </p:nvSpPr>
          <p:spPr bwMode="auto">
            <a:xfrm>
              <a:off x="40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5" name="Oval 1033"/>
            <p:cNvSpPr>
              <a:spLocks noChangeArrowheads="1"/>
            </p:cNvSpPr>
            <p:nvPr/>
          </p:nvSpPr>
          <p:spPr bwMode="auto">
            <a:xfrm>
              <a:off x="3788" y="25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6" name="Oval 1034"/>
            <p:cNvSpPr>
              <a:spLocks noChangeArrowheads="1"/>
            </p:cNvSpPr>
            <p:nvPr/>
          </p:nvSpPr>
          <p:spPr bwMode="auto">
            <a:xfrm>
              <a:off x="4333" y="252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7" name="Oval 1035"/>
            <p:cNvSpPr>
              <a:spLocks noChangeArrowheads="1"/>
            </p:cNvSpPr>
            <p:nvPr/>
          </p:nvSpPr>
          <p:spPr bwMode="auto">
            <a:xfrm>
              <a:off x="4787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8" name="Oval 1036"/>
            <p:cNvSpPr>
              <a:spLocks noChangeArrowheads="1"/>
            </p:cNvSpPr>
            <p:nvPr/>
          </p:nvSpPr>
          <p:spPr bwMode="auto">
            <a:xfrm>
              <a:off x="4196" y="243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9" name="Oval 1037"/>
            <p:cNvSpPr>
              <a:spLocks noChangeArrowheads="1"/>
            </p:cNvSpPr>
            <p:nvPr/>
          </p:nvSpPr>
          <p:spPr bwMode="auto">
            <a:xfrm>
              <a:off x="36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0" name="Oval 1038"/>
            <p:cNvSpPr>
              <a:spLocks noChangeArrowheads="1"/>
            </p:cNvSpPr>
            <p:nvPr/>
          </p:nvSpPr>
          <p:spPr bwMode="auto">
            <a:xfrm>
              <a:off x="4060" y="2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1" name="Oval 1039"/>
            <p:cNvSpPr>
              <a:spLocks noChangeArrowheads="1"/>
            </p:cNvSpPr>
            <p:nvPr/>
          </p:nvSpPr>
          <p:spPr bwMode="auto">
            <a:xfrm>
              <a:off x="4515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2" name="Oval 1040"/>
            <p:cNvSpPr>
              <a:spLocks noChangeArrowheads="1"/>
            </p:cNvSpPr>
            <p:nvPr/>
          </p:nvSpPr>
          <p:spPr bwMode="auto">
            <a:xfrm>
              <a:off x="4970" y="2342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3" name="Oval 1041"/>
            <p:cNvSpPr>
              <a:spLocks noChangeArrowheads="1"/>
            </p:cNvSpPr>
            <p:nvPr/>
          </p:nvSpPr>
          <p:spPr bwMode="auto">
            <a:xfrm>
              <a:off x="5149" y="2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4" name="Oval 1042"/>
            <p:cNvSpPr>
              <a:spLocks noChangeArrowheads="1"/>
            </p:cNvSpPr>
            <p:nvPr/>
          </p:nvSpPr>
          <p:spPr bwMode="auto">
            <a:xfrm>
              <a:off x="4650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5" name="Oval 1043"/>
            <p:cNvSpPr>
              <a:spLocks noChangeArrowheads="1"/>
            </p:cNvSpPr>
            <p:nvPr/>
          </p:nvSpPr>
          <p:spPr bwMode="auto">
            <a:xfrm>
              <a:off x="4514" y="22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6" name="Oval 1044"/>
            <p:cNvSpPr>
              <a:spLocks noChangeArrowheads="1"/>
            </p:cNvSpPr>
            <p:nvPr/>
          </p:nvSpPr>
          <p:spPr bwMode="auto">
            <a:xfrm>
              <a:off x="5784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7" name="Oval 1045"/>
            <p:cNvSpPr>
              <a:spLocks noChangeArrowheads="1"/>
            </p:cNvSpPr>
            <p:nvPr/>
          </p:nvSpPr>
          <p:spPr bwMode="auto">
            <a:xfrm>
              <a:off x="573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8" name="Oval 1046"/>
            <p:cNvSpPr>
              <a:spLocks noChangeArrowheads="1"/>
            </p:cNvSpPr>
            <p:nvPr/>
          </p:nvSpPr>
          <p:spPr bwMode="auto">
            <a:xfrm>
              <a:off x="5557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9" name="Oval 1047"/>
            <p:cNvSpPr>
              <a:spLocks noChangeArrowheads="1"/>
            </p:cNvSpPr>
            <p:nvPr/>
          </p:nvSpPr>
          <p:spPr bwMode="auto">
            <a:xfrm>
              <a:off x="5692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0" name="Oval 1048"/>
            <p:cNvSpPr>
              <a:spLocks noChangeArrowheads="1"/>
            </p:cNvSpPr>
            <p:nvPr/>
          </p:nvSpPr>
          <p:spPr bwMode="auto">
            <a:xfrm>
              <a:off x="5466" y="2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1" name="Oval 1049"/>
            <p:cNvSpPr>
              <a:spLocks noChangeArrowheads="1"/>
            </p:cNvSpPr>
            <p:nvPr/>
          </p:nvSpPr>
          <p:spPr bwMode="auto">
            <a:xfrm>
              <a:off x="4650" y="2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2" name="Oval 1050"/>
            <p:cNvSpPr>
              <a:spLocks noChangeArrowheads="1"/>
            </p:cNvSpPr>
            <p:nvPr/>
          </p:nvSpPr>
          <p:spPr bwMode="auto">
            <a:xfrm>
              <a:off x="142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3" name="Oval 1051"/>
            <p:cNvSpPr>
              <a:spLocks noChangeArrowheads="1"/>
            </p:cNvSpPr>
            <p:nvPr/>
          </p:nvSpPr>
          <p:spPr bwMode="auto">
            <a:xfrm>
              <a:off x="142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4" name="Oval 1052"/>
            <p:cNvSpPr>
              <a:spLocks noChangeArrowheads="1"/>
            </p:cNvSpPr>
            <p:nvPr/>
          </p:nvSpPr>
          <p:spPr bwMode="auto">
            <a:xfrm>
              <a:off x="133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5" name="Oval 1053"/>
            <p:cNvSpPr>
              <a:spLocks noChangeArrowheads="1"/>
            </p:cNvSpPr>
            <p:nvPr/>
          </p:nvSpPr>
          <p:spPr bwMode="auto">
            <a:xfrm>
              <a:off x="120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6" name="Oval 1054"/>
            <p:cNvSpPr>
              <a:spLocks noChangeArrowheads="1"/>
            </p:cNvSpPr>
            <p:nvPr/>
          </p:nvSpPr>
          <p:spPr bwMode="auto">
            <a:xfrm>
              <a:off x="102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7" name="Oval 1055"/>
            <p:cNvSpPr>
              <a:spLocks noChangeArrowheads="1"/>
            </p:cNvSpPr>
            <p:nvPr/>
          </p:nvSpPr>
          <p:spPr bwMode="auto">
            <a:xfrm>
              <a:off x="1292" y="301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8" name="Oval 1056"/>
            <p:cNvSpPr>
              <a:spLocks noChangeArrowheads="1"/>
            </p:cNvSpPr>
            <p:nvPr/>
          </p:nvSpPr>
          <p:spPr bwMode="auto">
            <a:xfrm>
              <a:off x="1383" y="2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9" name="Oval 1057"/>
            <p:cNvSpPr>
              <a:spLocks noChangeArrowheads="1"/>
            </p:cNvSpPr>
            <p:nvPr/>
          </p:nvSpPr>
          <p:spPr bwMode="auto">
            <a:xfrm>
              <a:off x="1383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0" name="Oval 1058"/>
            <p:cNvSpPr>
              <a:spLocks noChangeArrowheads="1"/>
            </p:cNvSpPr>
            <p:nvPr/>
          </p:nvSpPr>
          <p:spPr bwMode="auto">
            <a:xfrm>
              <a:off x="133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1" name="Oval 1059"/>
            <p:cNvSpPr>
              <a:spLocks noChangeArrowheads="1"/>
            </p:cNvSpPr>
            <p:nvPr/>
          </p:nvSpPr>
          <p:spPr bwMode="auto">
            <a:xfrm>
              <a:off x="1383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2" name="Oval 1060"/>
            <p:cNvSpPr>
              <a:spLocks noChangeArrowheads="1"/>
            </p:cNvSpPr>
            <p:nvPr/>
          </p:nvSpPr>
          <p:spPr bwMode="auto">
            <a:xfrm>
              <a:off x="3742" y="61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3" name="Oval 1061"/>
            <p:cNvSpPr>
              <a:spLocks noChangeArrowheads="1"/>
            </p:cNvSpPr>
            <p:nvPr/>
          </p:nvSpPr>
          <p:spPr bwMode="auto">
            <a:xfrm>
              <a:off x="1610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4" name="Oval 1062"/>
            <p:cNvSpPr>
              <a:spLocks noChangeArrowheads="1"/>
            </p:cNvSpPr>
            <p:nvPr/>
          </p:nvSpPr>
          <p:spPr bwMode="auto">
            <a:xfrm>
              <a:off x="1701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5" name="Oval 1063"/>
            <p:cNvSpPr>
              <a:spLocks noChangeArrowheads="1"/>
            </p:cNvSpPr>
            <p:nvPr/>
          </p:nvSpPr>
          <p:spPr bwMode="auto">
            <a:xfrm>
              <a:off x="1700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6" name="Oval 1064"/>
            <p:cNvSpPr>
              <a:spLocks noChangeArrowheads="1"/>
            </p:cNvSpPr>
            <p:nvPr/>
          </p:nvSpPr>
          <p:spPr bwMode="auto">
            <a:xfrm>
              <a:off x="169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7" name="Oval 1065"/>
            <p:cNvSpPr>
              <a:spLocks noChangeArrowheads="1"/>
            </p:cNvSpPr>
            <p:nvPr/>
          </p:nvSpPr>
          <p:spPr bwMode="auto">
            <a:xfrm>
              <a:off x="161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8" name="Oval 1066"/>
            <p:cNvSpPr>
              <a:spLocks noChangeArrowheads="1"/>
            </p:cNvSpPr>
            <p:nvPr/>
          </p:nvSpPr>
          <p:spPr bwMode="auto">
            <a:xfrm>
              <a:off x="1746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9" name="Oval 1067"/>
            <p:cNvSpPr>
              <a:spLocks noChangeArrowheads="1"/>
            </p:cNvSpPr>
            <p:nvPr/>
          </p:nvSpPr>
          <p:spPr bwMode="auto">
            <a:xfrm>
              <a:off x="1474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0" name="Oval 1068"/>
            <p:cNvSpPr>
              <a:spLocks noChangeArrowheads="1"/>
            </p:cNvSpPr>
            <p:nvPr/>
          </p:nvSpPr>
          <p:spPr bwMode="auto">
            <a:xfrm>
              <a:off x="3107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1" name="Oval 1069"/>
            <p:cNvSpPr>
              <a:spLocks noChangeArrowheads="1"/>
            </p:cNvSpPr>
            <p:nvPr/>
          </p:nvSpPr>
          <p:spPr bwMode="auto">
            <a:xfrm>
              <a:off x="1519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2" name="Oval 1070"/>
            <p:cNvSpPr>
              <a:spLocks noChangeArrowheads="1"/>
            </p:cNvSpPr>
            <p:nvPr/>
          </p:nvSpPr>
          <p:spPr bwMode="auto">
            <a:xfrm>
              <a:off x="1564" y="6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3" name="Oval 1071"/>
            <p:cNvSpPr>
              <a:spLocks noChangeArrowheads="1"/>
            </p:cNvSpPr>
            <p:nvPr/>
          </p:nvSpPr>
          <p:spPr bwMode="auto">
            <a:xfrm>
              <a:off x="129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4" name="Oval 1072"/>
            <p:cNvSpPr>
              <a:spLocks noChangeArrowheads="1"/>
            </p:cNvSpPr>
            <p:nvPr/>
          </p:nvSpPr>
          <p:spPr bwMode="auto">
            <a:xfrm>
              <a:off x="1610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5" name="Oval 1073"/>
            <p:cNvSpPr>
              <a:spLocks noChangeArrowheads="1"/>
            </p:cNvSpPr>
            <p:nvPr/>
          </p:nvSpPr>
          <p:spPr bwMode="auto">
            <a:xfrm>
              <a:off x="233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6" name="Oval 1074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7" name="Oval 1075"/>
            <p:cNvSpPr>
              <a:spLocks noChangeArrowheads="1"/>
            </p:cNvSpPr>
            <p:nvPr/>
          </p:nvSpPr>
          <p:spPr bwMode="auto">
            <a:xfrm>
              <a:off x="2199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8" name="Oval 1076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99" name="Oval 1077"/>
            <p:cNvSpPr>
              <a:spLocks noChangeArrowheads="1"/>
            </p:cNvSpPr>
            <p:nvPr/>
          </p:nvSpPr>
          <p:spPr bwMode="auto">
            <a:xfrm>
              <a:off x="2426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0" name="Oval 1078"/>
            <p:cNvSpPr>
              <a:spLocks noChangeArrowheads="1"/>
            </p:cNvSpPr>
            <p:nvPr/>
          </p:nvSpPr>
          <p:spPr bwMode="auto">
            <a:xfrm>
              <a:off x="2517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1" name="Oval 1079"/>
            <p:cNvSpPr>
              <a:spLocks noChangeArrowheads="1"/>
            </p:cNvSpPr>
            <p:nvPr/>
          </p:nvSpPr>
          <p:spPr bwMode="auto">
            <a:xfrm>
              <a:off x="2608" y="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2" name="Oval 1080"/>
            <p:cNvSpPr>
              <a:spLocks noChangeArrowheads="1"/>
            </p:cNvSpPr>
            <p:nvPr/>
          </p:nvSpPr>
          <p:spPr bwMode="auto">
            <a:xfrm>
              <a:off x="2607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3" name="Oval 1081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4" name="Oval 1082"/>
            <p:cNvSpPr>
              <a:spLocks noChangeArrowheads="1"/>
            </p:cNvSpPr>
            <p:nvPr/>
          </p:nvSpPr>
          <p:spPr bwMode="auto">
            <a:xfrm>
              <a:off x="2471" y="1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5" name="Oval 1083"/>
            <p:cNvSpPr>
              <a:spLocks noChangeArrowheads="1"/>
            </p:cNvSpPr>
            <p:nvPr/>
          </p:nvSpPr>
          <p:spPr bwMode="auto">
            <a:xfrm>
              <a:off x="2834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6" name="Oval 1084"/>
            <p:cNvSpPr>
              <a:spLocks noChangeArrowheads="1"/>
            </p:cNvSpPr>
            <p:nvPr/>
          </p:nvSpPr>
          <p:spPr bwMode="auto">
            <a:xfrm>
              <a:off x="2925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7" name="Oval 1085"/>
            <p:cNvSpPr>
              <a:spLocks noChangeArrowheads="1"/>
            </p:cNvSpPr>
            <p:nvPr/>
          </p:nvSpPr>
          <p:spPr bwMode="auto">
            <a:xfrm>
              <a:off x="2245" y="8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8" name="Oval 1086"/>
            <p:cNvSpPr>
              <a:spLocks noChangeArrowheads="1"/>
            </p:cNvSpPr>
            <p:nvPr/>
          </p:nvSpPr>
          <p:spPr bwMode="auto">
            <a:xfrm>
              <a:off x="2244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09" name="Oval 1087"/>
            <p:cNvSpPr>
              <a:spLocks noChangeArrowheads="1"/>
            </p:cNvSpPr>
            <p:nvPr/>
          </p:nvSpPr>
          <p:spPr bwMode="auto">
            <a:xfrm>
              <a:off x="2018" y="66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0" name="Oval 1088"/>
            <p:cNvSpPr>
              <a:spLocks noChangeArrowheads="1"/>
            </p:cNvSpPr>
            <p:nvPr/>
          </p:nvSpPr>
          <p:spPr bwMode="auto">
            <a:xfrm>
              <a:off x="3560" y="138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1" name="Oval 1089"/>
            <p:cNvSpPr>
              <a:spLocks noChangeArrowheads="1"/>
            </p:cNvSpPr>
            <p:nvPr/>
          </p:nvSpPr>
          <p:spPr bwMode="auto">
            <a:xfrm>
              <a:off x="2426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2" name="Oval 1090"/>
            <p:cNvSpPr>
              <a:spLocks noChangeArrowheads="1"/>
            </p:cNvSpPr>
            <p:nvPr/>
          </p:nvSpPr>
          <p:spPr bwMode="auto">
            <a:xfrm>
              <a:off x="2154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3" name="Oval 1091"/>
            <p:cNvSpPr>
              <a:spLocks noChangeArrowheads="1"/>
            </p:cNvSpPr>
            <p:nvPr/>
          </p:nvSpPr>
          <p:spPr bwMode="auto">
            <a:xfrm>
              <a:off x="251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4" name="Oval 1092"/>
            <p:cNvSpPr>
              <a:spLocks noChangeArrowheads="1"/>
            </p:cNvSpPr>
            <p:nvPr/>
          </p:nvSpPr>
          <p:spPr bwMode="auto">
            <a:xfrm>
              <a:off x="2243" y="3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5" name="Oval 1093"/>
            <p:cNvSpPr>
              <a:spLocks noChangeArrowheads="1"/>
            </p:cNvSpPr>
            <p:nvPr/>
          </p:nvSpPr>
          <p:spPr bwMode="auto">
            <a:xfrm>
              <a:off x="3833" y="79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6" name="Oval 1094"/>
            <p:cNvSpPr>
              <a:spLocks noChangeArrowheads="1"/>
            </p:cNvSpPr>
            <p:nvPr/>
          </p:nvSpPr>
          <p:spPr bwMode="auto">
            <a:xfrm>
              <a:off x="210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7" name="Oval 1095"/>
            <p:cNvSpPr>
              <a:spLocks noChangeArrowheads="1"/>
            </p:cNvSpPr>
            <p:nvPr/>
          </p:nvSpPr>
          <p:spPr bwMode="auto">
            <a:xfrm>
              <a:off x="2426" y="70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8" name="Oval 1096"/>
            <p:cNvSpPr>
              <a:spLocks noChangeArrowheads="1"/>
            </p:cNvSpPr>
            <p:nvPr/>
          </p:nvSpPr>
          <p:spPr bwMode="auto">
            <a:xfrm>
              <a:off x="1973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19" name="Oval 1097"/>
            <p:cNvSpPr>
              <a:spLocks noChangeArrowheads="1"/>
            </p:cNvSpPr>
            <p:nvPr/>
          </p:nvSpPr>
          <p:spPr bwMode="auto">
            <a:xfrm>
              <a:off x="1791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0" name="Oval 1098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1" name="Oval 1099"/>
            <p:cNvSpPr>
              <a:spLocks noChangeArrowheads="1"/>
            </p:cNvSpPr>
            <p:nvPr/>
          </p:nvSpPr>
          <p:spPr bwMode="auto">
            <a:xfrm>
              <a:off x="1882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2" name="Oval 1100"/>
            <p:cNvSpPr>
              <a:spLocks noChangeArrowheads="1"/>
            </p:cNvSpPr>
            <p:nvPr/>
          </p:nvSpPr>
          <p:spPr bwMode="auto">
            <a:xfrm>
              <a:off x="2018" y="391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3" name="Oval 1101"/>
            <p:cNvSpPr>
              <a:spLocks noChangeArrowheads="1"/>
            </p:cNvSpPr>
            <p:nvPr/>
          </p:nvSpPr>
          <p:spPr bwMode="auto">
            <a:xfrm>
              <a:off x="2064" y="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4" name="Oval 1102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5" name="Oval 1103"/>
            <p:cNvSpPr>
              <a:spLocks noChangeArrowheads="1"/>
            </p:cNvSpPr>
            <p:nvPr/>
          </p:nvSpPr>
          <p:spPr bwMode="auto">
            <a:xfrm>
              <a:off x="1927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6" name="Oval 1104"/>
            <p:cNvSpPr>
              <a:spLocks noChangeArrowheads="1"/>
            </p:cNvSpPr>
            <p:nvPr/>
          </p:nvSpPr>
          <p:spPr bwMode="auto">
            <a:xfrm>
              <a:off x="1973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7" name="Oval 1105"/>
            <p:cNvSpPr>
              <a:spLocks noChangeArrowheads="1"/>
            </p:cNvSpPr>
            <p:nvPr/>
          </p:nvSpPr>
          <p:spPr bwMode="auto">
            <a:xfrm>
              <a:off x="224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8" name="Oval 1106"/>
            <p:cNvSpPr>
              <a:spLocks noChangeArrowheads="1"/>
            </p:cNvSpPr>
            <p:nvPr/>
          </p:nvSpPr>
          <p:spPr bwMode="auto">
            <a:xfrm>
              <a:off x="24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29" name="Oval 1107"/>
            <p:cNvSpPr>
              <a:spLocks noChangeArrowheads="1"/>
            </p:cNvSpPr>
            <p:nvPr/>
          </p:nvSpPr>
          <p:spPr bwMode="auto">
            <a:xfrm>
              <a:off x="25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0" name="Oval 1108"/>
            <p:cNvSpPr>
              <a:spLocks noChangeArrowheads="1"/>
            </p:cNvSpPr>
            <p:nvPr/>
          </p:nvSpPr>
          <p:spPr bwMode="auto">
            <a:xfrm>
              <a:off x="1700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1" name="Oval 1109"/>
            <p:cNvSpPr>
              <a:spLocks noChangeArrowheads="1"/>
            </p:cNvSpPr>
            <p:nvPr/>
          </p:nvSpPr>
          <p:spPr bwMode="auto">
            <a:xfrm>
              <a:off x="1338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2" name="Oval 1110"/>
            <p:cNvSpPr>
              <a:spLocks noChangeArrowheads="1"/>
            </p:cNvSpPr>
            <p:nvPr/>
          </p:nvSpPr>
          <p:spPr bwMode="auto">
            <a:xfrm>
              <a:off x="1474" y="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3" name="Oval 1111"/>
            <p:cNvSpPr>
              <a:spLocks noChangeArrowheads="1"/>
            </p:cNvSpPr>
            <p:nvPr/>
          </p:nvSpPr>
          <p:spPr bwMode="auto">
            <a:xfrm>
              <a:off x="156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4" name="Oval 1112"/>
            <p:cNvSpPr>
              <a:spLocks noChangeArrowheads="1"/>
            </p:cNvSpPr>
            <p:nvPr/>
          </p:nvSpPr>
          <p:spPr bwMode="auto">
            <a:xfrm>
              <a:off x="1564" y="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5" name="Oval 1113"/>
            <p:cNvSpPr>
              <a:spLocks noChangeArrowheads="1"/>
            </p:cNvSpPr>
            <p:nvPr/>
          </p:nvSpPr>
          <p:spPr bwMode="auto">
            <a:xfrm>
              <a:off x="1928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6" name="Oval 1114"/>
            <p:cNvSpPr>
              <a:spLocks noChangeArrowheads="1"/>
            </p:cNvSpPr>
            <p:nvPr/>
          </p:nvSpPr>
          <p:spPr bwMode="auto">
            <a:xfrm>
              <a:off x="2109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7" name="Oval 1115"/>
            <p:cNvSpPr>
              <a:spLocks noChangeArrowheads="1"/>
            </p:cNvSpPr>
            <p:nvPr/>
          </p:nvSpPr>
          <p:spPr bwMode="auto">
            <a:xfrm>
              <a:off x="1836" y="70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8" name="Oval 1116"/>
            <p:cNvSpPr>
              <a:spLocks noChangeArrowheads="1"/>
            </p:cNvSpPr>
            <p:nvPr/>
          </p:nvSpPr>
          <p:spPr bwMode="auto">
            <a:xfrm>
              <a:off x="1882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39" name="Oval 1117"/>
            <p:cNvSpPr>
              <a:spLocks noChangeArrowheads="1"/>
            </p:cNvSpPr>
            <p:nvPr/>
          </p:nvSpPr>
          <p:spPr bwMode="auto">
            <a:xfrm>
              <a:off x="1973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0" name="Oval 1118"/>
            <p:cNvSpPr>
              <a:spLocks noChangeArrowheads="1"/>
            </p:cNvSpPr>
            <p:nvPr/>
          </p:nvSpPr>
          <p:spPr bwMode="auto">
            <a:xfrm>
              <a:off x="269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1" name="Oval 1119"/>
            <p:cNvSpPr>
              <a:spLocks noChangeArrowheads="1"/>
            </p:cNvSpPr>
            <p:nvPr/>
          </p:nvSpPr>
          <p:spPr bwMode="auto">
            <a:xfrm>
              <a:off x="2562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2" name="Oval 1120"/>
            <p:cNvSpPr>
              <a:spLocks noChangeArrowheads="1"/>
            </p:cNvSpPr>
            <p:nvPr/>
          </p:nvSpPr>
          <p:spPr bwMode="auto">
            <a:xfrm>
              <a:off x="2427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3" name="Oval 1121"/>
            <p:cNvSpPr>
              <a:spLocks noChangeArrowheads="1"/>
            </p:cNvSpPr>
            <p:nvPr/>
          </p:nvSpPr>
          <p:spPr bwMode="auto">
            <a:xfrm>
              <a:off x="2292" y="573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4" name="Oval 1122"/>
            <p:cNvSpPr>
              <a:spLocks noChangeArrowheads="1"/>
            </p:cNvSpPr>
            <p:nvPr/>
          </p:nvSpPr>
          <p:spPr bwMode="auto">
            <a:xfrm>
              <a:off x="269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5" name="Oval 1123"/>
            <p:cNvSpPr>
              <a:spLocks noChangeArrowheads="1"/>
            </p:cNvSpPr>
            <p:nvPr/>
          </p:nvSpPr>
          <p:spPr bwMode="auto">
            <a:xfrm>
              <a:off x="2744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6" name="Oval 1124"/>
            <p:cNvSpPr>
              <a:spLocks noChangeArrowheads="1"/>
            </p:cNvSpPr>
            <p:nvPr/>
          </p:nvSpPr>
          <p:spPr bwMode="auto">
            <a:xfrm>
              <a:off x="3289" y="21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7" name="Oval 1125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8" name="Oval 1126"/>
            <p:cNvSpPr>
              <a:spLocks noChangeArrowheads="1"/>
            </p:cNvSpPr>
            <p:nvPr/>
          </p:nvSpPr>
          <p:spPr bwMode="auto">
            <a:xfrm>
              <a:off x="3152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49" name="Oval 1127"/>
            <p:cNvSpPr>
              <a:spLocks noChangeArrowheads="1"/>
            </p:cNvSpPr>
            <p:nvPr/>
          </p:nvSpPr>
          <p:spPr bwMode="auto">
            <a:xfrm>
              <a:off x="3379" y="11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0" name="Oval 1128"/>
            <p:cNvSpPr>
              <a:spLocks noChangeArrowheads="1"/>
            </p:cNvSpPr>
            <p:nvPr/>
          </p:nvSpPr>
          <p:spPr bwMode="auto">
            <a:xfrm>
              <a:off x="3424" y="-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1" name="Oval 1129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2" name="Oval 1130"/>
            <p:cNvSpPr>
              <a:spLocks noChangeArrowheads="1"/>
            </p:cNvSpPr>
            <p:nvPr/>
          </p:nvSpPr>
          <p:spPr bwMode="auto">
            <a:xfrm>
              <a:off x="3196" y="1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3" name="Oval 1131"/>
            <p:cNvSpPr>
              <a:spLocks noChangeArrowheads="1"/>
            </p:cNvSpPr>
            <p:nvPr/>
          </p:nvSpPr>
          <p:spPr bwMode="auto">
            <a:xfrm>
              <a:off x="274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4" name="Oval 1132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5" name="Oval 1133"/>
            <p:cNvSpPr>
              <a:spLocks noChangeArrowheads="1"/>
            </p:cNvSpPr>
            <p:nvPr/>
          </p:nvSpPr>
          <p:spPr bwMode="auto">
            <a:xfrm>
              <a:off x="3017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6" name="Oval 1134"/>
            <p:cNvSpPr>
              <a:spLocks noChangeArrowheads="1"/>
            </p:cNvSpPr>
            <p:nvPr/>
          </p:nvSpPr>
          <p:spPr bwMode="auto">
            <a:xfrm>
              <a:off x="2653" y="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7" name="Oval 1135"/>
            <p:cNvSpPr>
              <a:spLocks noChangeArrowheads="1"/>
            </p:cNvSpPr>
            <p:nvPr/>
          </p:nvSpPr>
          <p:spPr bwMode="auto">
            <a:xfrm>
              <a:off x="3469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8" name="Oval 1136"/>
            <p:cNvSpPr>
              <a:spLocks noChangeArrowheads="1"/>
            </p:cNvSpPr>
            <p:nvPr/>
          </p:nvSpPr>
          <p:spPr bwMode="auto">
            <a:xfrm>
              <a:off x="3333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59" name="Oval 1137"/>
            <p:cNvSpPr>
              <a:spLocks noChangeArrowheads="1"/>
            </p:cNvSpPr>
            <p:nvPr/>
          </p:nvSpPr>
          <p:spPr bwMode="auto">
            <a:xfrm>
              <a:off x="342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0" name="Oval 1138"/>
            <p:cNvSpPr>
              <a:spLocks noChangeArrowheads="1"/>
            </p:cNvSpPr>
            <p:nvPr/>
          </p:nvSpPr>
          <p:spPr bwMode="auto">
            <a:xfrm>
              <a:off x="3560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1" name="Oval 1139"/>
            <p:cNvSpPr>
              <a:spLocks noChangeArrowheads="1"/>
            </p:cNvSpPr>
            <p:nvPr/>
          </p:nvSpPr>
          <p:spPr bwMode="auto">
            <a:xfrm>
              <a:off x="3469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2" name="Oval 1140"/>
            <p:cNvSpPr>
              <a:spLocks noChangeArrowheads="1"/>
            </p:cNvSpPr>
            <p:nvPr/>
          </p:nvSpPr>
          <p:spPr bwMode="auto">
            <a:xfrm>
              <a:off x="3333" y="89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3" name="Oval 1141"/>
            <p:cNvSpPr>
              <a:spLocks noChangeArrowheads="1"/>
            </p:cNvSpPr>
            <p:nvPr/>
          </p:nvSpPr>
          <p:spPr bwMode="auto">
            <a:xfrm>
              <a:off x="2926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4" name="Oval 1142"/>
            <p:cNvSpPr>
              <a:spLocks noChangeArrowheads="1"/>
            </p:cNvSpPr>
            <p:nvPr/>
          </p:nvSpPr>
          <p:spPr bwMode="auto">
            <a:xfrm>
              <a:off x="2834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5" name="Oval 1143"/>
            <p:cNvSpPr>
              <a:spLocks noChangeArrowheads="1"/>
            </p:cNvSpPr>
            <p:nvPr/>
          </p:nvSpPr>
          <p:spPr bwMode="auto">
            <a:xfrm>
              <a:off x="2789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6" name="Oval 1144"/>
            <p:cNvSpPr>
              <a:spLocks noChangeArrowheads="1"/>
            </p:cNvSpPr>
            <p:nvPr/>
          </p:nvSpPr>
          <p:spPr bwMode="auto">
            <a:xfrm>
              <a:off x="2880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7" name="Oval 1145"/>
            <p:cNvSpPr>
              <a:spLocks noChangeArrowheads="1"/>
            </p:cNvSpPr>
            <p:nvPr/>
          </p:nvSpPr>
          <p:spPr bwMode="auto">
            <a:xfrm>
              <a:off x="3016" y="65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8" name="Oval 1146"/>
            <p:cNvSpPr>
              <a:spLocks noChangeArrowheads="1"/>
            </p:cNvSpPr>
            <p:nvPr/>
          </p:nvSpPr>
          <p:spPr bwMode="auto">
            <a:xfrm>
              <a:off x="3107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69" name="Oval 1147"/>
            <p:cNvSpPr>
              <a:spLocks noChangeArrowheads="1"/>
            </p:cNvSpPr>
            <p:nvPr/>
          </p:nvSpPr>
          <p:spPr bwMode="auto">
            <a:xfrm>
              <a:off x="319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0" name="Oval 1148"/>
            <p:cNvSpPr>
              <a:spLocks noChangeArrowheads="1"/>
            </p:cNvSpPr>
            <p:nvPr/>
          </p:nvSpPr>
          <p:spPr bwMode="auto">
            <a:xfrm>
              <a:off x="319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1" name="Oval 1149"/>
            <p:cNvSpPr>
              <a:spLocks noChangeArrowheads="1"/>
            </p:cNvSpPr>
            <p:nvPr/>
          </p:nvSpPr>
          <p:spPr bwMode="auto">
            <a:xfrm>
              <a:off x="3061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2" name="Oval 1150"/>
            <p:cNvSpPr>
              <a:spLocks noChangeArrowheads="1"/>
            </p:cNvSpPr>
            <p:nvPr/>
          </p:nvSpPr>
          <p:spPr bwMode="auto">
            <a:xfrm>
              <a:off x="265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3" name="Oval 1151"/>
            <p:cNvSpPr>
              <a:spLocks noChangeArrowheads="1"/>
            </p:cNvSpPr>
            <p:nvPr/>
          </p:nvSpPr>
          <p:spPr bwMode="auto">
            <a:xfrm>
              <a:off x="3107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4" name="Oval 1152"/>
            <p:cNvSpPr>
              <a:spLocks noChangeArrowheads="1"/>
            </p:cNvSpPr>
            <p:nvPr/>
          </p:nvSpPr>
          <p:spPr bwMode="auto">
            <a:xfrm>
              <a:off x="3379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5" name="Oval 1153"/>
            <p:cNvSpPr>
              <a:spLocks noChangeArrowheads="1"/>
            </p:cNvSpPr>
            <p:nvPr/>
          </p:nvSpPr>
          <p:spPr bwMode="auto">
            <a:xfrm>
              <a:off x="3242" y="4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6" name="Oval 1154"/>
            <p:cNvSpPr>
              <a:spLocks noChangeArrowheads="1"/>
            </p:cNvSpPr>
            <p:nvPr/>
          </p:nvSpPr>
          <p:spPr bwMode="auto">
            <a:xfrm>
              <a:off x="3333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7" name="Oval 1155"/>
            <p:cNvSpPr>
              <a:spLocks noChangeArrowheads="1"/>
            </p:cNvSpPr>
            <p:nvPr/>
          </p:nvSpPr>
          <p:spPr bwMode="auto">
            <a:xfrm>
              <a:off x="3560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8" name="Oval 1156"/>
            <p:cNvSpPr>
              <a:spLocks noChangeArrowheads="1"/>
            </p:cNvSpPr>
            <p:nvPr/>
          </p:nvSpPr>
          <p:spPr bwMode="auto">
            <a:xfrm>
              <a:off x="3242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79" name="Oval 1157"/>
            <p:cNvSpPr>
              <a:spLocks noChangeArrowheads="1"/>
            </p:cNvSpPr>
            <p:nvPr/>
          </p:nvSpPr>
          <p:spPr bwMode="auto">
            <a:xfrm>
              <a:off x="3560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0" name="Oval 1158"/>
            <p:cNvSpPr>
              <a:spLocks noChangeArrowheads="1"/>
            </p:cNvSpPr>
            <p:nvPr/>
          </p:nvSpPr>
          <p:spPr bwMode="auto">
            <a:xfrm>
              <a:off x="2834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1" name="Oval 1159"/>
            <p:cNvSpPr>
              <a:spLocks noChangeArrowheads="1"/>
            </p:cNvSpPr>
            <p:nvPr/>
          </p:nvSpPr>
          <p:spPr bwMode="auto">
            <a:xfrm>
              <a:off x="1111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2" name="Oval 1160"/>
            <p:cNvSpPr>
              <a:spLocks noChangeArrowheads="1"/>
            </p:cNvSpPr>
            <p:nvPr/>
          </p:nvSpPr>
          <p:spPr bwMode="auto">
            <a:xfrm>
              <a:off x="975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3" name="Oval 1161"/>
            <p:cNvSpPr>
              <a:spLocks noChangeArrowheads="1"/>
            </p:cNvSpPr>
            <p:nvPr/>
          </p:nvSpPr>
          <p:spPr bwMode="auto">
            <a:xfrm>
              <a:off x="1066" y="6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4" name="Oval 1162"/>
            <p:cNvSpPr>
              <a:spLocks noChangeArrowheads="1"/>
            </p:cNvSpPr>
            <p:nvPr/>
          </p:nvSpPr>
          <p:spPr bwMode="auto">
            <a:xfrm>
              <a:off x="120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5" name="Oval 1163"/>
            <p:cNvSpPr>
              <a:spLocks noChangeArrowheads="1"/>
            </p:cNvSpPr>
            <p:nvPr/>
          </p:nvSpPr>
          <p:spPr bwMode="auto">
            <a:xfrm>
              <a:off x="975" y="846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6" name="Oval 1164"/>
            <p:cNvSpPr>
              <a:spLocks noChangeArrowheads="1"/>
            </p:cNvSpPr>
            <p:nvPr/>
          </p:nvSpPr>
          <p:spPr bwMode="auto">
            <a:xfrm>
              <a:off x="1019" y="8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7" name="Oval 1165"/>
            <p:cNvSpPr>
              <a:spLocks noChangeArrowheads="1"/>
            </p:cNvSpPr>
            <p:nvPr/>
          </p:nvSpPr>
          <p:spPr bwMode="auto">
            <a:xfrm>
              <a:off x="568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8" name="Oval 1166"/>
            <p:cNvSpPr>
              <a:spLocks noChangeArrowheads="1"/>
            </p:cNvSpPr>
            <p:nvPr/>
          </p:nvSpPr>
          <p:spPr bwMode="auto">
            <a:xfrm>
              <a:off x="567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89" name="Oval 1167"/>
            <p:cNvSpPr>
              <a:spLocks noChangeArrowheads="1"/>
            </p:cNvSpPr>
            <p:nvPr/>
          </p:nvSpPr>
          <p:spPr bwMode="auto">
            <a:xfrm>
              <a:off x="431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0" name="Oval 1168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1" name="Oval 1169"/>
            <p:cNvSpPr>
              <a:spLocks noChangeArrowheads="1"/>
            </p:cNvSpPr>
            <p:nvPr/>
          </p:nvSpPr>
          <p:spPr bwMode="auto">
            <a:xfrm>
              <a:off x="658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2" name="Oval 1170"/>
            <p:cNvSpPr>
              <a:spLocks noChangeArrowheads="1"/>
            </p:cNvSpPr>
            <p:nvPr/>
          </p:nvSpPr>
          <p:spPr bwMode="auto">
            <a:xfrm>
              <a:off x="749" y="7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3" name="Oval 1171"/>
            <p:cNvSpPr>
              <a:spLocks noChangeArrowheads="1"/>
            </p:cNvSpPr>
            <p:nvPr/>
          </p:nvSpPr>
          <p:spPr bwMode="auto">
            <a:xfrm>
              <a:off x="840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4" name="Oval 1172"/>
            <p:cNvSpPr>
              <a:spLocks noChangeArrowheads="1"/>
            </p:cNvSpPr>
            <p:nvPr/>
          </p:nvSpPr>
          <p:spPr bwMode="auto">
            <a:xfrm>
              <a:off x="839" y="5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5" name="Oval 1173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6" name="Oval 1174"/>
            <p:cNvSpPr>
              <a:spLocks noChangeArrowheads="1"/>
            </p:cNvSpPr>
            <p:nvPr/>
          </p:nvSpPr>
          <p:spPr bwMode="auto">
            <a:xfrm>
              <a:off x="431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7" name="Oval 1175"/>
            <p:cNvSpPr>
              <a:spLocks noChangeArrowheads="1"/>
            </p:cNvSpPr>
            <p:nvPr/>
          </p:nvSpPr>
          <p:spPr bwMode="auto">
            <a:xfrm>
              <a:off x="749" y="61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8" name="Oval 1176"/>
            <p:cNvSpPr>
              <a:spLocks noChangeArrowheads="1"/>
            </p:cNvSpPr>
            <p:nvPr/>
          </p:nvSpPr>
          <p:spPr bwMode="auto">
            <a:xfrm>
              <a:off x="1021" y="5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199" name="Oval 1177"/>
            <p:cNvSpPr>
              <a:spLocks noChangeArrowheads="1"/>
            </p:cNvSpPr>
            <p:nvPr/>
          </p:nvSpPr>
          <p:spPr bwMode="auto">
            <a:xfrm>
              <a:off x="884" y="3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0" name="Oval 1178"/>
            <p:cNvSpPr>
              <a:spLocks noChangeArrowheads="1"/>
            </p:cNvSpPr>
            <p:nvPr/>
          </p:nvSpPr>
          <p:spPr bwMode="auto">
            <a:xfrm>
              <a:off x="975" y="2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1" name="Oval 1179"/>
            <p:cNvSpPr>
              <a:spLocks noChangeArrowheads="1"/>
            </p:cNvSpPr>
            <p:nvPr/>
          </p:nvSpPr>
          <p:spPr bwMode="auto">
            <a:xfrm>
              <a:off x="1156" y="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2" name="Oval 1180"/>
            <p:cNvSpPr>
              <a:spLocks noChangeArrowheads="1"/>
            </p:cNvSpPr>
            <p:nvPr/>
          </p:nvSpPr>
          <p:spPr bwMode="auto">
            <a:xfrm>
              <a:off x="884" y="4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3" name="Oval 1181"/>
            <p:cNvSpPr>
              <a:spLocks noChangeArrowheads="1"/>
            </p:cNvSpPr>
            <p:nvPr/>
          </p:nvSpPr>
          <p:spPr bwMode="auto">
            <a:xfrm>
              <a:off x="120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4" name="Oval 1182"/>
            <p:cNvSpPr>
              <a:spLocks noChangeArrowheads="1"/>
            </p:cNvSpPr>
            <p:nvPr/>
          </p:nvSpPr>
          <p:spPr bwMode="auto">
            <a:xfrm>
              <a:off x="476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5" name="Oval 1183"/>
            <p:cNvSpPr>
              <a:spLocks noChangeArrowheads="1"/>
            </p:cNvSpPr>
            <p:nvPr/>
          </p:nvSpPr>
          <p:spPr bwMode="auto">
            <a:xfrm>
              <a:off x="749" y="3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6" name="Oval 1184"/>
            <p:cNvSpPr>
              <a:spLocks noChangeArrowheads="1"/>
            </p:cNvSpPr>
            <p:nvPr/>
          </p:nvSpPr>
          <p:spPr bwMode="auto">
            <a:xfrm>
              <a:off x="748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7" name="Oval 1185"/>
            <p:cNvSpPr>
              <a:spLocks noChangeArrowheads="1"/>
            </p:cNvSpPr>
            <p:nvPr/>
          </p:nvSpPr>
          <p:spPr bwMode="auto">
            <a:xfrm>
              <a:off x="612" y="2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8" name="Oval 1186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09" name="Oval 1187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0" name="Oval 1188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1" name="Oval 1189"/>
            <p:cNvSpPr>
              <a:spLocks noChangeArrowheads="1"/>
            </p:cNvSpPr>
            <p:nvPr/>
          </p:nvSpPr>
          <p:spPr bwMode="auto">
            <a:xfrm>
              <a:off x="476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2" name="Oval 1190"/>
            <p:cNvSpPr>
              <a:spLocks noChangeArrowheads="1"/>
            </p:cNvSpPr>
            <p:nvPr/>
          </p:nvSpPr>
          <p:spPr bwMode="auto">
            <a:xfrm>
              <a:off x="656" y="3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3" name="Oval 1191"/>
            <p:cNvSpPr>
              <a:spLocks noChangeArrowheads="1"/>
            </p:cNvSpPr>
            <p:nvPr/>
          </p:nvSpPr>
          <p:spPr bwMode="auto">
            <a:xfrm>
              <a:off x="205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4" name="Oval 1192"/>
            <p:cNvSpPr>
              <a:spLocks noChangeArrowheads="1"/>
            </p:cNvSpPr>
            <p:nvPr/>
          </p:nvSpPr>
          <p:spPr bwMode="auto">
            <a:xfrm>
              <a:off x="204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5" name="Oval 1193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6" name="Oval 1194"/>
            <p:cNvSpPr>
              <a:spLocks noChangeArrowheads="1"/>
            </p:cNvSpPr>
            <p:nvPr/>
          </p:nvSpPr>
          <p:spPr bwMode="auto">
            <a:xfrm>
              <a:off x="295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7" name="Oval 1195"/>
            <p:cNvSpPr>
              <a:spLocks noChangeArrowheads="1"/>
            </p:cNvSpPr>
            <p:nvPr/>
          </p:nvSpPr>
          <p:spPr bwMode="auto">
            <a:xfrm>
              <a:off x="386" y="21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8" name="Oval 1196"/>
            <p:cNvSpPr>
              <a:spLocks noChangeArrowheads="1"/>
            </p:cNvSpPr>
            <p:nvPr/>
          </p:nvSpPr>
          <p:spPr bwMode="auto">
            <a:xfrm>
              <a:off x="477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19" name="Oval 1197"/>
            <p:cNvSpPr>
              <a:spLocks noChangeArrowheads="1"/>
            </p:cNvSpPr>
            <p:nvPr/>
          </p:nvSpPr>
          <p:spPr bwMode="auto">
            <a:xfrm>
              <a:off x="68" y="1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0" name="Oval 1198"/>
            <p:cNvSpPr>
              <a:spLocks noChangeArrowheads="1"/>
            </p:cNvSpPr>
            <p:nvPr/>
          </p:nvSpPr>
          <p:spPr bwMode="auto">
            <a:xfrm>
              <a:off x="386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1" name="Oval 1199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2" name="Oval 1200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3" name="Oval 1201"/>
            <p:cNvSpPr>
              <a:spLocks noChangeArrowheads="1"/>
            </p:cNvSpPr>
            <p:nvPr/>
          </p:nvSpPr>
          <p:spPr bwMode="auto">
            <a:xfrm>
              <a:off x="1836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4" name="Oval 1202"/>
            <p:cNvSpPr>
              <a:spLocks noChangeArrowheads="1"/>
            </p:cNvSpPr>
            <p:nvPr/>
          </p:nvSpPr>
          <p:spPr bwMode="auto">
            <a:xfrm>
              <a:off x="1746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5" name="Oval 1203"/>
            <p:cNvSpPr>
              <a:spLocks noChangeArrowheads="1"/>
            </p:cNvSpPr>
            <p:nvPr/>
          </p:nvSpPr>
          <p:spPr bwMode="auto">
            <a:xfrm>
              <a:off x="1837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6" name="Oval 1204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7" name="Oval 1205"/>
            <p:cNvSpPr>
              <a:spLocks noChangeArrowheads="1"/>
            </p:cNvSpPr>
            <p:nvPr/>
          </p:nvSpPr>
          <p:spPr bwMode="auto">
            <a:xfrm>
              <a:off x="179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8" name="Oval 1206"/>
            <p:cNvSpPr>
              <a:spLocks noChangeArrowheads="1"/>
            </p:cNvSpPr>
            <p:nvPr/>
          </p:nvSpPr>
          <p:spPr bwMode="auto">
            <a:xfrm>
              <a:off x="1203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29" name="Oval 1207"/>
            <p:cNvSpPr>
              <a:spLocks noChangeArrowheads="1"/>
            </p:cNvSpPr>
            <p:nvPr/>
          </p:nvSpPr>
          <p:spPr bwMode="auto">
            <a:xfrm>
              <a:off x="929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0" name="Oval 1208"/>
            <p:cNvSpPr>
              <a:spLocks noChangeArrowheads="1"/>
            </p:cNvSpPr>
            <p:nvPr/>
          </p:nvSpPr>
          <p:spPr bwMode="auto">
            <a:xfrm>
              <a:off x="1111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1" name="Oval 1209"/>
            <p:cNvSpPr>
              <a:spLocks noChangeArrowheads="1"/>
            </p:cNvSpPr>
            <p:nvPr/>
          </p:nvSpPr>
          <p:spPr bwMode="auto">
            <a:xfrm>
              <a:off x="2744" y="1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2" name="Oval 1210"/>
            <p:cNvSpPr>
              <a:spLocks noChangeArrowheads="1"/>
            </p:cNvSpPr>
            <p:nvPr/>
          </p:nvSpPr>
          <p:spPr bwMode="auto">
            <a:xfrm>
              <a:off x="3107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3" name="Oval 1211"/>
            <p:cNvSpPr>
              <a:spLocks noChangeArrowheads="1"/>
            </p:cNvSpPr>
            <p:nvPr/>
          </p:nvSpPr>
          <p:spPr bwMode="auto">
            <a:xfrm>
              <a:off x="3470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4" name="Oval 1212"/>
            <p:cNvSpPr>
              <a:spLocks noChangeArrowheads="1"/>
            </p:cNvSpPr>
            <p:nvPr/>
          </p:nvSpPr>
          <p:spPr bwMode="auto">
            <a:xfrm>
              <a:off x="3243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5" name="Oval 1213"/>
            <p:cNvSpPr>
              <a:spLocks noChangeArrowheads="1"/>
            </p:cNvSpPr>
            <p:nvPr/>
          </p:nvSpPr>
          <p:spPr bwMode="auto">
            <a:xfrm>
              <a:off x="2925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6" name="Oval 1214"/>
            <p:cNvSpPr>
              <a:spLocks noChangeArrowheads="1"/>
            </p:cNvSpPr>
            <p:nvPr/>
          </p:nvSpPr>
          <p:spPr bwMode="auto">
            <a:xfrm>
              <a:off x="219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7" name="Oval 1215"/>
            <p:cNvSpPr>
              <a:spLocks noChangeArrowheads="1"/>
            </p:cNvSpPr>
            <p:nvPr/>
          </p:nvSpPr>
          <p:spPr bwMode="auto">
            <a:xfrm>
              <a:off x="2971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8" name="Oval 1216"/>
            <p:cNvSpPr>
              <a:spLocks noChangeArrowheads="1"/>
            </p:cNvSpPr>
            <p:nvPr/>
          </p:nvSpPr>
          <p:spPr bwMode="auto">
            <a:xfrm>
              <a:off x="3198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39" name="Oval 1217"/>
            <p:cNvSpPr>
              <a:spLocks noChangeArrowheads="1"/>
            </p:cNvSpPr>
            <p:nvPr/>
          </p:nvSpPr>
          <p:spPr bwMode="auto">
            <a:xfrm>
              <a:off x="3424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0" name="Oval 1218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1" name="Oval 1219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2" name="Oval 1220"/>
            <p:cNvSpPr>
              <a:spLocks noChangeArrowheads="1"/>
            </p:cNvSpPr>
            <p:nvPr/>
          </p:nvSpPr>
          <p:spPr bwMode="auto">
            <a:xfrm>
              <a:off x="2653" y="8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3" name="Oval 1221"/>
            <p:cNvSpPr>
              <a:spLocks noChangeArrowheads="1"/>
            </p:cNvSpPr>
            <p:nvPr/>
          </p:nvSpPr>
          <p:spPr bwMode="auto">
            <a:xfrm>
              <a:off x="342" y="84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4" name="Oval 1222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5" name="Oval 1223"/>
            <p:cNvSpPr>
              <a:spLocks noChangeArrowheads="1"/>
            </p:cNvSpPr>
            <p:nvPr/>
          </p:nvSpPr>
          <p:spPr bwMode="auto">
            <a:xfrm>
              <a:off x="382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6" name="Oval 1224"/>
            <p:cNvSpPr>
              <a:spLocks noChangeArrowheads="1"/>
            </p:cNvSpPr>
            <p:nvPr/>
          </p:nvSpPr>
          <p:spPr bwMode="auto">
            <a:xfrm>
              <a:off x="839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7" name="Oval 1225"/>
            <p:cNvSpPr>
              <a:spLocks noChangeArrowheads="1"/>
            </p:cNvSpPr>
            <p:nvPr/>
          </p:nvSpPr>
          <p:spPr bwMode="auto">
            <a:xfrm>
              <a:off x="433" y="2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8" name="Oval 1226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49" name="Oval 1227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0" name="Oval 1228"/>
            <p:cNvSpPr>
              <a:spLocks noChangeArrowheads="1"/>
            </p:cNvSpPr>
            <p:nvPr/>
          </p:nvSpPr>
          <p:spPr bwMode="auto">
            <a:xfrm>
              <a:off x="204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1" name="Oval 1229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2" name="Oval 1230"/>
            <p:cNvSpPr>
              <a:spLocks noChangeArrowheads="1"/>
            </p:cNvSpPr>
            <p:nvPr/>
          </p:nvSpPr>
          <p:spPr bwMode="auto">
            <a:xfrm>
              <a:off x="24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3" name="Oval 1231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4" name="Oval 1232"/>
            <p:cNvSpPr>
              <a:spLocks noChangeArrowheads="1"/>
            </p:cNvSpPr>
            <p:nvPr/>
          </p:nvSpPr>
          <p:spPr bwMode="auto">
            <a:xfrm>
              <a:off x="-23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5" name="Oval 1233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6" name="Oval 1234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7" name="Oval 1235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8" name="Oval 1236"/>
            <p:cNvSpPr>
              <a:spLocks noChangeArrowheads="1"/>
            </p:cNvSpPr>
            <p:nvPr/>
          </p:nvSpPr>
          <p:spPr bwMode="auto">
            <a:xfrm>
              <a:off x="249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59" name="Oval 1237"/>
            <p:cNvSpPr>
              <a:spLocks noChangeArrowheads="1"/>
            </p:cNvSpPr>
            <p:nvPr/>
          </p:nvSpPr>
          <p:spPr bwMode="auto">
            <a:xfrm>
              <a:off x="612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0" name="Oval 1238"/>
            <p:cNvSpPr>
              <a:spLocks noChangeArrowheads="1"/>
            </p:cNvSpPr>
            <p:nvPr/>
          </p:nvSpPr>
          <p:spPr bwMode="auto">
            <a:xfrm>
              <a:off x="839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1" name="Oval 1239"/>
            <p:cNvSpPr>
              <a:spLocks noChangeArrowheads="1"/>
            </p:cNvSpPr>
            <p:nvPr/>
          </p:nvSpPr>
          <p:spPr bwMode="auto">
            <a:xfrm>
              <a:off x="2064" y="527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2" name="Oval 1240"/>
            <p:cNvSpPr>
              <a:spLocks noChangeArrowheads="1"/>
            </p:cNvSpPr>
            <p:nvPr/>
          </p:nvSpPr>
          <p:spPr bwMode="auto">
            <a:xfrm>
              <a:off x="1882" y="52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3" name="Oval 1241"/>
            <p:cNvSpPr>
              <a:spLocks noChangeArrowheads="1"/>
            </p:cNvSpPr>
            <p:nvPr/>
          </p:nvSpPr>
          <p:spPr bwMode="auto">
            <a:xfrm>
              <a:off x="3288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4" name="Oval 1242"/>
            <p:cNvSpPr>
              <a:spLocks noChangeArrowheads="1"/>
            </p:cNvSpPr>
            <p:nvPr/>
          </p:nvSpPr>
          <p:spPr bwMode="auto">
            <a:xfrm>
              <a:off x="351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5" name="Oval 1243"/>
            <p:cNvSpPr>
              <a:spLocks noChangeArrowheads="1"/>
            </p:cNvSpPr>
            <p:nvPr/>
          </p:nvSpPr>
          <p:spPr bwMode="auto">
            <a:xfrm>
              <a:off x="3469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6" name="Oval 1244"/>
            <p:cNvSpPr>
              <a:spLocks noChangeArrowheads="1"/>
            </p:cNvSpPr>
            <p:nvPr/>
          </p:nvSpPr>
          <p:spPr bwMode="auto">
            <a:xfrm>
              <a:off x="351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7" name="Oval 1245"/>
            <p:cNvSpPr>
              <a:spLocks noChangeArrowheads="1"/>
            </p:cNvSpPr>
            <p:nvPr/>
          </p:nvSpPr>
          <p:spPr bwMode="auto">
            <a:xfrm>
              <a:off x="5101" y="79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8" name="Oval 1246"/>
            <p:cNvSpPr>
              <a:spLocks noChangeArrowheads="1"/>
            </p:cNvSpPr>
            <p:nvPr/>
          </p:nvSpPr>
          <p:spPr bwMode="auto">
            <a:xfrm>
              <a:off x="501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69" name="Oval 1247"/>
            <p:cNvSpPr>
              <a:spLocks noChangeArrowheads="1"/>
            </p:cNvSpPr>
            <p:nvPr/>
          </p:nvSpPr>
          <p:spPr bwMode="auto">
            <a:xfrm>
              <a:off x="4875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0" name="Oval 1248"/>
            <p:cNvSpPr>
              <a:spLocks noChangeArrowheads="1"/>
            </p:cNvSpPr>
            <p:nvPr/>
          </p:nvSpPr>
          <p:spPr bwMode="auto">
            <a:xfrm>
              <a:off x="469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1" name="Oval 1249"/>
            <p:cNvSpPr>
              <a:spLocks noChangeArrowheads="1"/>
            </p:cNvSpPr>
            <p:nvPr/>
          </p:nvSpPr>
          <p:spPr bwMode="auto">
            <a:xfrm>
              <a:off x="4965" y="3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2" name="Oval 1250"/>
            <p:cNvSpPr>
              <a:spLocks noChangeArrowheads="1"/>
            </p:cNvSpPr>
            <p:nvPr/>
          </p:nvSpPr>
          <p:spPr bwMode="auto">
            <a:xfrm>
              <a:off x="5056" y="3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3" name="Oval 1251"/>
            <p:cNvSpPr>
              <a:spLocks noChangeArrowheads="1"/>
            </p:cNvSpPr>
            <p:nvPr/>
          </p:nvSpPr>
          <p:spPr bwMode="auto">
            <a:xfrm>
              <a:off x="5056" y="3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4" name="Oval 1252"/>
            <p:cNvSpPr>
              <a:spLocks noChangeArrowheads="1"/>
            </p:cNvSpPr>
            <p:nvPr/>
          </p:nvSpPr>
          <p:spPr bwMode="auto">
            <a:xfrm>
              <a:off x="5011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5" name="Oval 1253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6" name="Oval 1254"/>
            <p:cNvSpPr>
              <a:spLocks noChangeArrowheads="1"/>
            </p:cNvSpPr>
            <p:nvPr/>
          </p:nvSpPr>
          <p:spPr bwMode="auto">
            <a:xfrm>
              <a:off x="519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7" name="Oval 1255"/>
            <p:cNvSpPr>
              <a:spLocks noChangeArrowheads="1"/>
            </p:cNvSpPr>
            <p:nvPr/>
          </p:nvSpPr>
          <p:spPr bwMode="auto">
            <a:xfrm>
              <a:off x="53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8" name="Oval 1256"/>
            <p:cNvSpPr>
              <a:spLocks noChangeArrowheads="1"/>
            </p:cNvSpPr>
            <p:nvPr/>
          </p:nvSpPr>
          <p:spPr bwMode="auto">
            <a:xfrm>
              <a:off x="5373" y="75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79" name="Oval 1257"/>
            <p:cNvSpPr>
              <a:spLocks noChangeArrowheads="1"/>
            </p:cNvSpPr>
            <p:nvPr/>
          </p:nvSpPr>
          <p:spPr bwMode="auto">
            <a:xfrm>
              <a:off x="537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0" name="Oval 1258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1" name="Oval 1259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2" name="Oval 1260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3" name="Oval 1261"/>
            <p:cNvSpPr>
              <a:spLocks noChangeArrowheads="1"/>
            </p:cNvSpPr>
            <p:nvPr/>
          </p:nvSpPr>
          <p:spPr bwMode="auto">
            <a:xfrm>
              <a:off x="5192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4" name="Oval 1262"/>
            <p:cNvSpPr>
              <a:spLocks noChangeArrowheads="1"/>
            </p:cNvSpPr>
            <p:nvPr/>
          </p:nvSpPr>
          <p:spPr bwMode="auto">
            <a:xfrm>
              <a:off x="5237" y="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5" name="Oval 1263"/>
            <p:cNvSpPr>
              <a:spLocks noChangeArrowheads="1"/>
            </p:cNvSpPr>
            <p:nvPr/>
          </p:nvSpPr>
          <p:spPr bwMode="auto">
            <a:xfrm>
              <a:off x="496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6" name="Oval 1264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7" name="Oval 1265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8" name="Oval 1266"/>
            <p:cNvSpPr>
              <a:spLocks noChangeArrowheads="1"/>
            </p:cNvSpPr>
            <p:nvPr/>
          </p:nvSpPr>
          <p:spPr bwMode="auto">
            <a:xfrm>
              <a:off x="578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89" name="Oval 1267"/>
            <p:cNvSpPr>
              <a:spLocks noChangeArrowheads="1"/>
            </p:cNvSpPr>
            <p:nvPr/>
          </p:nvSpPr>
          <p:spPr bwMode="auto">
            <a:xfrm>
              <a:off x="5646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0" name="Oval 1268"/>
            <p:cNvSpPr>
              <a:spLocks noChangeArrowheads="1"/>
            </p:cNvSpPr>
            <p:nvPr/>
          </p:nvSpPr>
          <p:spPr bwMode="auto">
            <a:xfrm>
              <a:off x="5464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1" name="Oval 1269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2" name="Oval 1270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3" name="Oval 1271"/>
            <p:cNvSpPr>
              <a:spLocks noChangeArrowheads="1"/>
            </p:cNvSpPr>
            <p:nvPr/>
          </p:nvSpPr>
          <p:spPr bwMode="auto">
            <a:xfrm>
              <a:off x="5691" y="436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4" name="Oval 1272"/>
            <p:cNvSpPr>
              <a:spLocks noChangeArrowheads="1"/>
            </p:cNvSpPr>
            <p:nvPr/>
          </p:nvSpPr>
          <p:spPr bwMode="auto">
            <a:xfrm>
              <a:off x="5737" y="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5" name="Oval 1273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6" name="Oval 1274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7" name="Oval 1275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8" name="Oval 1276"/>
            <p:cNvSpPr>
              <a:spLocks noChangeArrowheads="1"/>
            </p:cNvSpPr>
            <p:nvPr/>
          </p:nvSpPr>
          <p:spPr bwMode="auto">
            <a:xfrm>
              <a:off x="5646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299" name="Oval 1277"/>
            <p:cNvSpPr>
              <a:spLocks noChangeArrowheads="1"/>
            </p:cNvSpPr>
            <p:nvPr/>
          </p:nvSpPr>
          <p:spPr bwMode="auto">
            <a:xfrm>
              <a:off x="5781" y="-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0" name="Oval 1278"/>
            <p:cNvSpPr>
              <a:spLocks noChangeArrowheads="1"/>
            </p:cNvSpPr>
            <p:nvPr/>
          </p:nvSpPr>
          <p:spPr bwMode="auto">
            <a:xfrm>
              <a:off x="5373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1" name="Oval 1279"/>
            <p:cNvSpPr>
              <a:spLocks noChangeArrowheads="1"/>
            </p:cNvSpPr>
            <p:nvPr/>
          </p:nvSpPr>
          <p:spPr bwMode="auto">
            <a:xfrm>
              <a:off x="5011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2" name="Oval 1280"/>
            <p:cNvSpPr>
              <a:spLocks noChangeArrowheads="1"/>
            </p:cNvSpPr>
            <p:nvPr/>
          </p:nvSpPr>
          <p:spPr bwMode="auto">
            <a:xfrm>
              <a:off x="5147" y="1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3" name="Oval 1281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4" name="Oval 1282"/>
            <p:cNvSpPr>
              <a:spLocks noChangeArrowheads="1"/>
            </p:cNvSpPr>
            <p:nvPr/>
          </p:nvSpPr>
          <p:spPr bwMode="auto">
            <a:xfrm>
              <a:off x="5237" y="2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5" name="Oval 1283"/>
            <p:cNvSpPr>
              <a:spLocks noChangeArrowheads="1"/>
            </p:cNvSpPr>
            <p:nvPr/>
          </p:nvSpPr>
          <p:spPr bwMode="auto">
            <a:xfrm>
              <a:off x="5509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6" name="Oval 1284"/>
            <p:cNvSpPr>
              <a:spLocks noChangeArrowheads="1"/>
            </p:cNvSpPr>
            <p:nvPr/>
          </p:nvSpPr>
          <p:spPr bwMode="auto">
            <a:xfrm>
              <a:off x="5555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7" name="Oval 1285"/>
            <p:cNvSpPr>
              <a:spLocks noChangeArrowheads="1"/>
            </p:cNvSpPr>
            <p:nvPr/>
          </p:nvSpPr>
          <p:spPr bwMode="auto">
            <a:xfrm>
              <a:off x="56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8" name="Oval 1286"/>
            <p:cNvSpPr>
              <a:spLocks noChangeArrowheads="1"/>
            </p:cNvSpPr>
            <p:nvPr/>
          </p:nvSpPr>
          <p:spPr bwMode="auto">
            <a:xfrm>
              <a:off x="4784" y="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09" name="Oval 1287"/>
            <p:cNvSpPr>
              <a:spLocks noChangeArrowheads="1"/>
            </p:cNvSpPr>
            <p:nvPr/>
          </p:nvSpPr>
          <p:spPr bwMode="auto">
            <a:xfrm>
              <a:off x="4648" y="80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0" name="Oval 1288"/>
            <p:cNvSpPr>
              <a:spLocks noChangeArrowheads="1"/>
            </p:cNvSpPr>
            <p:nvPr/>
          </p:nvSpPr>
          <p:spPr bwMode="auto">
            <a:xfrm>
              <a:off x="4739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1" name="Oval 1289"/>
            <p:cNvSpPr>
              <a:spLocks noChangeArrowheads="1"/>
            </p:cNvSpPr>
            <p:nvPr/>
          </p:nvSpPr>
          <p:spPr bwMode="auto">
            <a:xfrm>
              <a:off x="487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2" name="Oval 1290"/>
            <p:cNvSpPr>
              <a:spLocks noChangeArrowheads="1"/>
            </p:cNvSpPr>
            <p:nvPr/>
          </p:nvSpPr>
          <p:spPr bwMode="auto">
            <a:xfrm>
              <a:off x="4648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3" name="Oval 1291"/>
            <p:cNvSpPr>
              <a:spLocks noChangeArrowheads="1"/>
            </p:cNvSpPr>
            <p:nvPr/>
          </p:nvSpPr>
          <p:spPr bwMode="auto">
            <a:xfrm>
              <a:off x="4241" y="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4" name="Oval 1292"/>
            <p:cNvSpPr>
              <a:spLocks noChangeArrowheads="1"/>
            </p:cNvSpPr>
            <p:nvPr/>
          </p:nvSpPr>
          <p:spPr bwMode="auto">
            <a:xfrm>
              <a:off x="4240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5" name="Oval 1293"/>
            <p:cNvSpPr>
              <a:spLocks noChangeArrowheads="1"/>
            </p:cNvSpPr>
            <p:nvPr/>
          </p:nvSpPr>
          <p:spPr bwMode="auto">
            <a:xfrm>
              <a:off x="4104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6" name="Oval 1294"/>
            <p:cNvSpPr>
              <a:spLocks noChangeArrowheads="1"/>
            </p:cNvSpPr>
            <p:nvPr/>
          </p:nvSpPr>
          <p:spPr bwMode="auto">
            <a:xfrm>
              <a:off x="4195" y="5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7" name="Oval 1295"/>
            <p:cNvSpPr>
              <a:spLocks noChangeArrowheads="1"/>
            </p:cNvSpPr>
            <p:nvPr/>
          </p:nvSpPr>
          <p:spPr bwMode="auto">
            <a:xfrm>
              <a:off x="4331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8" name="Oval 1296"/>
            <p:cNvSpPr>
              <a:spLocks noChangeArrowheads="1"/>
            </p:cNvSpPr>
            <p:nvPr/>
          </p:nvSpPr>
          <p:spPr bwMode="auto">
            <a:xfrm>
              <a:off x="4422" y="79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19" name="Oval 1297"/>
            <p:cNvSpPr>
              <a:spLocks noChangeArrowheads="1"/>
            </p:cNvSpPr>
            <p:nvPr/>
          </p:nvSpPr>
          <p:spPr bwMode="auto">
            <a:xfrm>
              <a:off x="4513" y="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0" name="Oval 1298"/>
            <p:cNvSpPr>
              <a:spLocks noChangeArrowheads="1"/>
            </p:cNvSpPr>
            <p:nvPr/>
          </p:nvSpPr>
          <p:spPr bwMode="auto">
            <a:xfrm>
              <a:off x="4512" y="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1" name="Oval 1299"/>
            <p:cNvSpPr>
              <a:spLocks noChangeArrowheads="1"/>
            </p:cNvSpPr>
            <p:nvPr/>
          </p:nvSpPr>
          <p:spPr bwMode="auto">
            <a:xfrm>
              <a:off x="4376" y="5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2" name="Oval 1300"/>
            <p:cNvSpPr>
              <a:spLocks noChangeArrowheads="1"/>
            </p:cNvSpPr>
            <p:nvPr/>
          </p:nvSpPr>
          <p:spPr bwMode="auto">
            <a:xfrm>
              <a:off x="4104" y="7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3" name="Oval 1301"/>
            <p:cNvSpPr>
              <a:spLocks noChangeArrowheads="1"/>
            </p:cNvSpPr>
            <p:nvPr/>
          </p:nvSpPr>
          <p:spPr bwMode="auto">
            <a:xfrm>
              <a:off x="4422" y="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4" name="Oval 1302"/>
            <p:cNvSpPr>
              <a:spLocks noChangeArrowheads="1"/>
            </p:cNvSpPr>
            <p:nvPr/>
          </p:nvSpPr>
          <p:spPr bwMode="auto">
            <a:xfrm>
              <a:off x="4694" y="5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5" name="Oval 1303"/>
            <p:cNvSpPr>
              <a:spLocks noChangeArrowheads="1"/>
            </p:cNvSpPr>
            <p:nvPr/>
          </p:nvSpPr>
          <p:spPr bwMode="auto">
            <a:xfrm>
              <a:off x="4557" y="43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6" name="Oval 1304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7" name="Oval 1305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8" name="Oval 1306"/>
            <p:cNvSpPr>
              <a:spLocks noChangeArrowheads="1"/>
            </p:cNvSpPr>
            <p:nvPr/>
          </p:nvSpPr>
          <p:spPr bwMode="auto">
            <a:xfrm>
              <a:off x="4557" y="5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29" name="Oval 1307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0" name="Oval 1308"/>
            <p:cNvSpPr>
              <a:spLocks noChangeArrowheads="1"/>
            </p:cNvSpPr>
            <p:nvPr/>
          </p:nvSpPr>
          <p:spPr bwMode="auto">
            <a:xfrm>
              <a:off x="4149" y="8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1" name="Oval 1309"/>
            <p:cNvSpPr>
              <a:spLocks noChangeArrowheads="1"/>
            </p:cNvSpPr>
            <p:nvPr/>
          </p:nvSpPr>
          <p:spPr bwMode="auto">
            <a:xfrm>
              <a:off x="4422" y="4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2" name="Oval 1310"/>
            <p:cNvSpPr>
              <a:spLocks noChangeArrowheads="1"/>
            </p:cNvSpPr>
            <p:nvPr/>
          </p:nvSpPr>
          <p:spPr bwMode="auto">
            <a:xfrm>
              <a:off x="4421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3" name="Oval 1311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4" name="Oval 1312"/>
            <p:cNvSpPr>
              <a:spLocks noChangeArrowheads="1"/>
            </p:cNvSpPr>
            <p:nvPr/>
          </p:nvSpPr>
          <p:spPr bwMode="auto">
            <a:xfrm>
              <a:off x="4376" y="1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5" name="Oval 1313"/>
            <p:cNvSpPr>
              <a:spLocks noChangeArrowheads="1"/>
            </p:cNvSpPr>
            <p:nvPr/>
          </p:nvSpPr>
          <p:spPr bwMode="auto">
            <a:xfrm>
              <a:off x="4512" y="34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6" name="Oval 1314"/>
            <p:cNvSpPr>
              <a:spLocks noChangeArrowheads="1"/>
            </p:cNvSpPr>
            <p:nvPr/>
          </p:nvSpPr>
          <p:spPr bwMode="auto">
            <a:xfrm>
              <a:off x="4557" y="2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7" name="Oval 1315"/>
            <p:cNvSpPr>
              <a:spLocks noChangeArrowheads="1"/>
            </p:cNvSpPr>
            <p:nvPr/>
          </p:nvSpPr>
          <p:spPr bwMode="auto">
            <a:xfrm>
              <a:off x="4149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8" name="Oval 1316"/>
            <p:cNvSpPr>
              <a:spLocks noChangeArrowheads="1"/>
            </p:cNvSpPr>
            <p:nvPr/>
          </p:nvSpPr>
          <p:spPr bwMode="auto">
            <a:xfrm>
              <a:off x="4329" y="4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39" name="Oval 1317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0" name="Oval 1318"/>
            <p:cNvSpPr>
              <a:spLocks noChangeArrowheads="1"/>
            </p:cNvSpPr>
            <p:nvPr/>
          </p:nvSpPr>
          <p:spPr bwMode="auto">
            <a:xfrm>
              <a:off x="3877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1" name="Oval 1319"/>
            <p:cNvSpPr>
              <a:spLocks noChangeArrowheads="1"/>
            </p:cNvSpPr>
            <p:nvPr/>
          </p:nvSpPr>
          <p:spPr bwMode="auto">
            <a:xfrm>
              <a:off x="3741" y="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2" name="Oval 1320"/>
            <p:cNvSpPr>
              <a:spLocks noChangeArrowheads="1"/>
            </p:cNvSpPr>
            <p:nvPr/>
          </p:nvSpPr>
          <p:spPr bwMode="auto">
            <a:xfrm>
              <a:off x="3832" y="-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3" name="Oval 1321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4" name="Oval 1322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5" name="Oval 1323"/>
            <p:cNvSpPr>
              <a:spLocks noChangeArrowheads="1"/>
            </p:cNvSpPr>
            <p:nvPr/>
          </p:nvSpPr>
          <p:spPr bwMode="auto">
            <a:xfrm>
              <a:off x="4150" y="2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6" name="Oval 1324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7" name="Oval 1325"/>
            <p:cNvSpPr>
              <a:spLocks noChangeArrowheads="1"/>
            </p:cNvSpPr>
            <p:nvPr/>
          </p:nvSpPr>
          <p:spPr bwMode="auto">
            <a:xfrm>
              <a:off x="3741" y="1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8" name="Oval 1326"/>
            <p:cNvSpPr>
              <a:spLocks noChangeArrowheads="1"/>
            </p:cNvSpPr>
            <p:nvPr/>
          </p:nvSpPr>
          <p:spPr bwMode="auto">
            <a:xfrm>
              <a:off x="4059" y="1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49" name="Oval 1327"/>
            <p:cNvSpPr>
              <a:spLocks noChangeArrowheads="1"/>
            </p:cNvSpPr>
            <p:nvPr/>
          </p:nvSpPr>
          <p:spPr bwMode="auto">
            <a:xfrm>
              <a:off x="4331" y="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0" name="Oval 1328"/>
            <p:cNvSpPr>
              <a:spLocks noChangeArrowheads="1"/>
            </p:cNvSpPr>
            <p:nvPr/>
          </p:nvSpPr>
          <p:spPr bwMode="auto">
            <a:xfrm>
              <a:off x="4194" y="-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1" name="Oval 1329"/>
            <p:cNvSpPr>
              <a:spLocks noChangeArrowheads="1"/>
            </p:cNvSpPr>
            <p:nvPr/>
          </p:nvSpPr>
          <p:spPr bwMode="auto">
            <a:xfrm>
              <a:off x="3786" y="3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2" name="Oval 1330"/>
            <p:cNvSpPr>
              <a:spLocks noChangeArrowheads="1"/>
            </p:cNvSpPr>
            <p:nvPr/>
          </p:nvSpPr>
          <p:spPr bwMode="auto">
            <a:xfrm>
              <a:off x="5509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3" name="Oval 1331"/>
            <p:cNvSpPr>
              <a:spLocks noChangeArrowheads="1"/>
            </p:cNvSpPr>
            <p:nvPr/>
          </p:nvSpPr>
          <p:spPr bwMode="auto">
            <a:xfrm>
              <a:off x="5419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4" name="Oval 1332"/>
            <p:cNvSpPr>
              <a:spLocks noChangeArrowheads="1"/>
            </p:cNvSpPr>
            <p:nvPr/>
          </p:nvSpPr>
          <p:spPr bwMode="auto">
            <a:xfrm>
              <a:off x="5510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5" name="Oval 1333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6" name="Oval 1334"/>
            <p:cNvSpPr>
              <a:spLocks noChangeArrowheads="1"/>
            </p:cNvSpPr>
            <p:nvPr/>
          </p:nvSpPr>
          <p:spPr bwMode="auto">
            <a:xfrm>
              <a:off x="546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7" name="Oval 1335"/>
            <p:cNvSpPr>
              <a:spLocks noChangeArrowheads="1"/>
            </p:cNvSpPr>
            <p:nvPr/>
          </p:nvSpPr>
          <p:spPr bwMode="auto">
            <a:xfrm>
              <a:off x="4876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8" name="Oval 1336"/>
            <p:cNvSpPr>
              <a:spLocks noChangeArrowheads="1"/>
            </p:cNvSpPr>
            <p:nvPr/>
          </p:nvSpPr>
          <p:spPr bwMode="auto">
            <a:xfrm>
              <a:off x="4875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59" name="Oval 1337"/>
            <p:cNvSpPr>
              <a:spLocks noChangeArrowheads="1"/>
            </p:cNvSpPr>
            <p:nvPr/>
          </p:nvSpPr>
          <p:spPr bwMode="auto">
            <a:xfrm>
              <a:off x="4602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0" name="Oval 1338"/>
            <p:cNvSpPr>
              <a:spLocks noChangeArrowheads="1"/>
            </p:cNvSpPr>
            <p:nvPr/>
          </p:nvSpPr>
          <p:spPr bwMode="auto">
            <a:xfrm>
              <a:off x="4784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1" name="Oval 1339"/>
            <p:cNvSpPr>
              <a:spLocks noChangeArrowheads="1"/>
            </p:cNvSpPr>
            <p:nvPr/>
          </p:nvSpPr>
          <p:spPr bwMode="auto">
            <a:xfrm>
              <a:off x="401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2" name="Oval 1340"/>
            <p:cNvSpPr>
              <a:spLocks noChangeArrowheads="1"/>
            </p:cNvSpPr>
            <p:nvPr/>
          </p:nvSpPr>
          <p:spPr bwMode="auto">
            <a:xfrm>
              <a:off x="3786" y="89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3" name="Oval 1341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4" name="Oval 1342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5" name="Oval 1343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6" name="Oval 1344"/>
            <p:cNvSpPr>
              <a:spLocks noChangeArrowheads="1"/>
            </p:cNvSpPr>
            <p:nvPr/>
          </p:nvSpPr>
          <p:spPr bwMode="auto">
            <a:xfrm>
              <a:off x="3695" y="43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7" name="Oval 1345"/>
            <p:cNvSpPr>
              <a:spLocks noChangeArrowheads="1"/>
            </p:cNvSpPr>
            <p:nvPr/>
          </p:nvSpPr>
          <p:spPr bwMode="auto">
            <a:xfrm>
              <a:off x="3650" y="8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8" name="Oval 1346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69" name="Oval 1347"/>
            <p:cNvSpPr>
              <a:spLocks noChangeArrowheads="1"/>
            </p:cNvSpPr>
            <p:nvPr/>
          </p:nvSpPr>
          <p:spPr bwMode="auto">
            <a:xfrm>
              <a:off x="3922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0" name="Oval 1348"/>
            <p:cNvSpPr>
              <a:spLocks noChangeArrowheads="1"/>
            </p:cNvSpPr>
            <p:nvPr/>
          </p:nvSpPr>
          <p:spPr bwMode="auto">
            <a:xfrm>
              <a:off x="3922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1" name="Oval 1349"/>
            <p:cNvSpPr>
              <a:spLocks noChangeArrowheads="1"/>
            </p:cNvSpPr>
            <p:nvPr/>
          </p:nvSpPr>
          <p:spPr bwMode="auto">
            <a:xfrm>
              <a:off x="242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2" name="Oval 1350"/>
            <p:cNvSpPr>
              <a:spLocks noChangeArrowheads="1"/>
            </p:cNvSpPr>
            <p:nvPr/>
          </p:nvSpPr>
          <p:spPr bwMode="auto">
            <a:xfrm>
              <a:off x="3650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3" name="Oval 1351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4" name="Oval 1352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5" name="Oval 1353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6" name="Oval 1354"/>
            <p:cNvSpPr>
              <a:spLocks noChangeArrowheads="1"/>
            </p:cNvSpPr>
            <p:nvPr/>
          </p:nvSpPr>
          <p:spPr bwMode="auto">
            <a:xfrm>
              <a:off x="4739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7" name="Oval 1355"/>
            <p:cNvSpPr>
              <a:spLocks noChangeArrowheads="1"/>
            </p:cNvSpPr>
            <p:nvPr/>
          </p:nvSpPr>
          <p:spPr bwMode="auto">
            <a:xfrm>
              <a:off x="3922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8" name="Oval 1356"/>
            <p:cNvSpPr>
              <a:spLocks noChangeArrowheads="1"/>
            </p:cNvSpPr>
            <p:nvPr/>
          </p:nvSpPr>
          <p:spPr bwMode="auto">
            <a:xfrm>
              <a:off x="428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79" name="Oval 1357"/>
            <p:cNvSpPr>
              <a:spLocks noChangeArrowheads="1"/>
            </p:cNvSpPr>
            <p:nvPr/>
          </p:nvSpPr>
          <p:spPr bwMode="auto">
            <a:xfrm>
              <a:off x="4512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0" name="Oval 1358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1" name="Oval 1359"/>
            <p:cNvSpPr>
              <a:spLocks noChangeArrowheads="1"/>
            </p:cNvSpPr>
            <p:nvPr/>
          </p:nvSpPr>
          <p:spPr bwMode="auto">
            <a:xfrm>
              <a:off x="5555" y="57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2" name="Oval 1360"/>
            <p:cNvSpPr>
              <a:spLocks noChangeArrowheads="1"/>
            </p:cNvSpPr>
            <p:nvPr/>
          </p:nvSpPr>
          <p:spPr bwMode="auto">
            <a:xfrm>
              <a:off x="1067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3" name="Oval 1361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4" name="Oval 1362"/>
            <p:cNvSpPr>
              <a:spLocks noChangeArrowheads="1"/>
            </p:cNvSpPr>
            <p:nvPr/>
          </p:nvSpPr>
          <p:spPr bwMode="auto">
            <a:xfrm>
              <a:off x="2291" y="420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5" name="Oval 1363"/>
            <p:cNvSpPr>
              <a:spLocks noChangeArrowheads="1"/>
            </p:cNvSpPr>
            <p:nvPr/>
          </p:nvSpPr>
          <p:spPr bwMode="auto">
            <a:xfrm>
              <a:off x="3833" y="415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6" name="Oval 1364"/>
            <p:cNvSpPr>
              <a:spLocks noChangeArrowheads="1"/>
            </p:cNvSpPr>
            <p:nvPr/>
          </p:nvSpPr>
          <p:spPr bwMode="auto">
            <a:xfrm>
              <a:off x="159" y="4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7" name="Oval 1365"/>
            <p:cNvSpPr>
              <a:spLocks noChangeArrowheads="1"/>
            </p:cNvSpPr>
            <p:nvPr/>
          </p:nvSpPr>
          <p:spPr bwMode="auto">
            <a:xfrm>
              <a:off x="4468" y="2614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388" name="Oval 1366"/>
            <p:cNvSpPr>
              <a:spLocks noChangeArrowheads="1"/>
            </p:cNvSpPr>
            <p:nvPr/>
          </p:nvSpPr>
          <p:spPr bwMode="auto">
            <a:xfrm>
              <a:off x="4603" y="279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48" name="Group 1367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83024" name="Freeform 1368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25" name="Oval 1369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49" name="Group 1370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83022" name="Freeform 1371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23" name="Oval 1372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50" name="Group 1373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83020" name="Freeform 1374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21" name="Oval 1375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51" name="Group 1376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83018" name="Freeform 137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19" name="Oval 137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52" name="Group 1379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83016" name="Freeform 13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17" name="Oval 13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53" name="Group 1382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83014" name="Freeform 138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15" name="Oval 138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2954" name="Group 1385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83012" name="Freeform 1386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3013" name="Oval 1387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82955" name="Text Box 1388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grpSp>
        <p:nvGrpSpPr>
          <p:cNvPr id="82956" name="Group 1389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82970" name="Oval 1390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1" name="Oval 1391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2" name="Oval 1392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3" name="Oval 1393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4" name="Oval 1394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5" name="Oval 1395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6" name="Oval 1396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7" name="Oval 1397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8" name="Oval 1398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9" name="Oval 1399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0" name="Oval 1400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1" name="Oval 1401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2" name="Oval 1402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3" name="Oval 1403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4" name="Oval 1404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5" name="Oval 1405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6" name="Oval 1406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7" name="Oval 1407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8" name="Oval 1408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9" name="Oval 1409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0" name="Oval 1410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1" name="Oval 1411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2" name="Oval 1412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3" name="Oval 1413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4" name="Oval 1414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5" name="Oval 1415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6" name="Oval 1416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7" name="Oval 1417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8" name="Oval 1418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9" name="Oval 1419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0" name="Oval 1420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1" name="Oval 1421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2" name="Oval 1422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3" name="Oval 1423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4" name="Oval 1424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5" name="Oval 1425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6" name="Oval 1426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7" name="Oval 1427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8" name="Oval 1428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9" name="Oval 1429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10" name="Oval 1430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11" name="Oval 1431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57" name="Rectangle 1432"/>
          <p:cNvSpPr>
            <a:spLocks noGrp="1" noChangeArrowheads="1"/>
          </p:cNvSpPr>
          <p:nvPr>
            <p:ph type="title"/>
          </p:nvPr>
        </p:nvSpPr>
        <p:spPr>
          <a:xfrm>
            <a:off x="4008438" y="53975"/>
            <a:ext cx="511175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/>
              <a:t>Isotonické prostředí</a:t>
            </a:r>
          </a:p>
        </p:txBody>
      </p:sp>
      <p:sp>
        <p:nvSpPr>
          <p:cNvPr id="82958" name="Text Box 1433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82959" name="Text Box 1434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82960" name="Group 1435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82968" name="Oval 1436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9" name="Oval 1437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61" name="Group 1438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82966" name="Oval 1439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7" name="Oval 1440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62" name="Group 1441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82964" name="Oval 1442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5" name="Oval 1443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63" name="Text Box 1444"/>
          <p:cNvSpPr txBox="1">
            <a:spLocks noChangeArrowheads="1"/>
          </p:cNvSpPr>
          <p:nvPr/>
        </p:nvSpPr>
        <p:spPr bwMode="auto">
          <a:xfrm>
            <a:off x="4872038" y="1447801"/>
            <a:ext cx="2055812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290 ± 10 mmol/l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4995" name="Group 3"/>
          <p:cNvGrpSpPr>
            <a:grpSpLocks/>
          </p:cNvGrpSpPr>
          <p:nvPr/>
        </p:nvGrpSpPr>
        <p:grpSpPr bwMode="auto">
          <a:xfrm>
            <a:off x="1487487" y="-39688"/>
            <a:ext cx="9215438" cy="6924676"/>
            <a:chOff x="-23" y="-25"/>
            <a:chExt cx="5805" cy="4362"/>
          </a:xfrm>
        </p:grpSpPr>
        <p:sp>
          <p:nvSpPr>
            <p:cNvPr id="85079" name="Oval 4"/>
            <p:cNvSpPr>
              <a:spLocks noChangeArrowheads="1"/>
            </p:cNvSpPr>
            <p:nvPr/>
          </p:nvSpPr>
          <p:spPr bwMode="auto">
            <a:xfrm>
              <a:off x="2109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0" name="Oval 5"/>
            <p:cNvSpPr>
              <a:spLocks noChangeArrowheads="1"/>
            </p:cNvSpPr>
            <p:nvPr/>
          </p:nvSpPr>
          <p:spPr bwMode="auto">
            <a:xfrm>
              <a:off x="158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1" name="Oval 6"/>
            <p:cNvSpPr>
              <a:spLocks noChangeArrowheads="1"/>
            </p:cNvSpPr>
            <p:nvPr/>
          </p:nvSpPr>
          <p:spPr bwMode="auto">
            <a:xfrm>
              <a:off x="204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2" name="Oval 7"/>
            <p:cNvSpPr>
              <a:spLocks noChangeArrowheads="1"/>
            </p:cNvSpPr>
            <p:nvPr/>
          </p:nvSpPr>
          <p:spPr bwMode="auto">
            <a:xfrm>
              <a:off x="15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3" name="Oval 8"/>
            <p:cNvSpPr>
              <a:spLocks noChangeArrowheads="1"/>
            </p:cNvSpPr>
            <p:nvPr/>
          </p:nvSpPr>
          <p:spPr bwMode="auto">
            <a:xfrm>
              <a:off x="6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4" name="Oval 9"/>
            <p:cNvSpPr>
              <a:spLocks noChangeArrowheads="1"/>
            </p:cNvSpPr>
            <p:nvPr/>
          </p:nvSpPr>
          <p:spPr bwMode="auto">
            <a:xfrm>
              <a:off x="567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5" name="Oval 10"/>
            <p:cNvSpPr>
              <a:spLocks noChangeArrowheads="1"/>
            </p:cNvSpPr>
            <p:nvPr/>
          </p:nvSpPr>
          <p:spPr bwMode="auto">
            <a:xfrm>
              <a:off x="15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6" name="Oval 11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7" name="Oval 12"/>
            <p:cNvSpPr>
              <a:spLocks noChangeArrowheads="1"/>
            </p:cNvSpPr>
            <p:nvPr/>
          </p:nvSpPr>
          <p:spPr bwMode="auto">
            <a:xfrm>
              <a:off x="4150" y="27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8" name="Oval 13"/>
            <p:cNvSpPr>
              <a:spLocks noChangeArrowheads="1"/>
            </p:cNvSpPr>
            <p:nvPr/>
          </p:nvSpPr>
          <p:spPr bwMode="auto">
            <a:xfrm>
              <a:off x="1519" y="392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9" name="Oval 14"/>
            <p:cNvSpPr>
              <a:spLocks noChangeArrowheads="1"/>
            </p:cNvSpPr>
            <p:nvPr/>
          </p:nvSpPr>
          <p:spPr bwMode="auto">
            <a:xfrm>
              <a:off x="3152" y="27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0" name="Oval 15"/>
            <p:cNvSpPr>
              <a:spLocks noChangeArrowheads="1"/>
            </p:cNvSpPr>
            <p:nvPr/>
          </p:nvSpPr>
          <p:spPr bwMode="auto">
            <a:xfrm>
              <a:off x="179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1" name="Oval 16"/>
            <p:cNvSpPr>
              <a:spLocks noChangeArrowheads="1"/>
            </p:cNvSpPr>
            <p:nvPr/>
          </p:nvSpPr>
          <p:spPr bwMode="auto">
            <a:xfrm>
              <a:off x="1791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2" name="Oval 17"/>
            <p:cNvSpPr>
              <a:spLocks noChangeArrowheads="1"/>
            </p:cNvSpPr>
            <p:nvPr/>
          </p:nvSpPr>
          <p:spPr bwMode="auto">
            <a:xfrm>
              <a:off x="703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3" name="Oval 18"/>
            <p:cNvSpPr>
              <a:spLocks noChangeArrowheads="1"/>
            </p:cNvSpPr>
            <p:nvPr/>
          </p:nvSpPr>
          <p:spPr bwMode="auto">
            <a:xfrm>
              <a:off x="2517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4" name="Oval 19"/>
            <p:cNvSpPr>
              <a:spLocks noChangeArrowheads="1"/>
            </p:cNvSpPr>
            <p:nvPr/>
          </p:nvSpPr>
          <p:spPr bwMode="auto">
            <a:xfrm>
              <a:off x="249" y="406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5" name="Oval 20"/>
            <p:cNvSpPr>
              <a:spLocks noChangeArrowheads="1"/>
            </p:cNvSpPr>
            <p:nvPr/>
          </p:nvSpPr>
          <p:spPr bwMode="auto">
            <a:xfrm>
              <a:off x="975" y="320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6" name="Oval 21"/>
            <p:cNvSpPr>
              <a:spLocks noChangeArrowheads="1"/>
            </p:cNvSpPr>
            <p:nvPr/>
          </p:nvSpPr>
          <p:spPr bwMode="auto">
            <a:xfrm>
              <a:off x="446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7" name="Oval 22"/>
            <p:cNvSpPr>
              <a:spLocks noChangeArrowheads="1"/>
            </p:cNvSpPr>
            <p:nvPr/>
          </p:nvSpPr>
          <p:spPr bwMode="auto">
            <a:xfrm>
              <a:off x="930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8" name="Oval 23"/>
            <p:cNvSpPr>
              <a:spLocks noChangeArrowheads="1"/>
            </p:cNvSpPr>
            <p:nvPr/>
          </p:nvSpPr>
          <p:spPr bwMode="auto">
            <a:xfrm>
              <a:off x="158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9" name="Oval 24"/>
            <p:cNvSpPr>
              <a:spLocks noChangeArrowheads="1"/>
            </p:cNvSpPr>
            <p:nvPr/>
          </p:nvSpPr>
          <p:spPr bwMode="auto">
            <a:xfrm>
              <a:off x="748" y="20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0" name="Oval 25"/>
            <p:cNvSpPr>
              <a:spLocks noChangeArrowheads="1"/>
            </p:cNvSpPr>
            <p:nvPr/>
          </p:nvSpPr>
          <p:spPr bwMode="auto">
            <a:xfrm>
              <a:off x="3426" y="22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1" name="Oval 26"/>
            <p:cNvSpPr>
              <a:spLocks noChangeArrowheads="1"/>
            </p:cNvSpPr>
            <p:nvPr/>
          </p:nvSpPr>
          <p:spPr bwMode="auto">
            <a:xfrm>
              <a:off x="5420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2" name="Oval 27"/>
            <p:cNvSpPr>
              <a:spLocks noChangeArrowheads="1"/>
            </p:cNvSpPr>
            <p:nvPr/>
          </p:nvSpPr>
          <p:spPr bwMode="auto">
            <a:xfrm>
              <a:off x="839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3" name="Oval 28"/>
            <p:cNvSpPr>
              <a:spLocks noChangeArrowheads="1"/>
            </p:cNvSpPr>
            <p:nvPr/>
          </p:nvSpPr>
          <p:spPr bwMode="auto">
            <a:xfrm>
              <a:off x="2154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4" name="Oval 29"/>
            <p:cNvSpPr>
              <a:spLocks noChangeArrowheads="1"/>
            </p:cNvSpPr>
            <p:nvPr/>
          </p:nvSpPr>
          <p:spPr bwMode="auto">
            <a:xfrm>
              <a:off x="2290" y="329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5" name="Oval 30"/>
            <p:cNvSpPr>
              <a:spLocks noChangeArrowheads="1"/>
            </p:cNvSpPr>
            <p:nvPr/>
          </p:nvSpPr>
          <p:spPr bwMode="auto">
            <a:xfrm>
              <a:off x="1111" y="315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6" name="Oval 31"/>
            <p:cNvSpPr>
              <a:spLocks noChangeArrowheads="1"/>
            </p:cNvSpPr>
            <p:nvPr/>
          </p:nvSpPr>
          <p:spPr bwMode="auto">
            <a:xfrm>
              <a:off x="2336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7" name="Oval 32"/>
            <p:cNvSpPr>
              <a:spLocks noChangeArrowheads="1"/>
            </p:cNvSpPr>
            <p:nvPr/>
          </p:nvSpPr>
          <p:spPr bwMode="auto">
            <a:xfrm>
              <a:off x="12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8" name="Oval 33"/>
            <p:cNvSpPr>
              <a:spLocks noChangeArrowheads="1"/>
            </p:cNvSpPr>
            <p:nvPr/>
          </p:nvSpPr>
          <p:spPr bwMode="auto">
            <a:xfrm>
              <a:off x="3107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9" name="Oval 34"/>
            <p:cNvSpPr>
              <a:spLocks noChangeArrowheads="1"/>
            </p:cNvSpPr>
            <p:nvPr/>
          </p:nvSpPr>
          <p:spPr bwMode="auto">
            <a:xfrm>
              <a:off x="3061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0" name="Oval 35"/>
            <p:cNvSpPr>
              <a:spLocks noChangeArrowheads="1"/>
            </p:cNvSpPr>
            <p:nvPr/>
          </p:nvSpPr>
          <p:spPr bwMode="auto">
            <a:xfrm>
              <a:off x="3470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1" name="Oval 36"/>
            <p:cNvSpPr>
              <a:spLocks noChangeArrowheads="1"/>
            </p:cNvSpPr>
            <p:nvPr/>
          </p:nvSpPr>
          <p:spPr bwMode="auto">
            <a:xfrm>
              <a:off x="201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2" name="Oval 37"/>
            <p:cNvSpPr>
              <a:spLocks noChangeArrowheads="1"/>
            </p:cNvSpPr>
            <p:nvPr/>
          </p:nvSpPr>
          <p:spPr bwMode="auto">
            <a:xfrm>
              <a:off x="657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3" name="Oval 38"/>
            <p:cNvSpPr>
              <a:spLocks noChangeArrowheads="1"/>
            </p:cNvSpPr>
            <p:nvPr/>
          </p:nvSpPr>
          <p:spPr bwMode="auto">
            <a:xfrm>
              <a:off x="476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4" name="Oval 39"/>
            <p:cNvSpPr>
              <a:spLocks noChangeArrowheads="1"/>
            </p:cNvSpPr>
            <p:nvPr/>
          </p:nvSpPr>
          <p:spPr bwMode="auto">
            <a:xfrm>
              <a:off x="2517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5" name="Oval 40"/>
            <p:cNvSpPr>
              <a:spLocks noChangeArrowheads="1"/>
            </p:cNvSpPr>
            <p:nvPr/>
          </p:nvSpPr>
          <p:spPr bwMode="auto">
            <a:xfrm>
              <a:off x="2381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6" name="Oval 41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7" name="Oval 42"/>
            <p:cNvSpPr>
              <a:spLocks noChangeArrowheads="1"/>
            </p:cNvSpPr>
            <p:nvPr/>
          </p:nvSpPr>
          <p:spPr bwMode="auto">
            <a:xfrm>
              <a:off x="340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8" name="Oval 43"/>
            <p:cNvSpPr>
              <a:spLocks noChangeArrowheads="1"/>
            </p:cNvSpPr>
            <p:nvPr/>
          </p:nvSpPr>
          <p:spPr bwMode="auto">
            <a:xfrm>
              <a:off x="68" y="25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19" name="Oval 44"/>
            <p:cNvSpPr>
              <a:spLocks noChangeArrowheads="1"/>
            </p:cNvSpPr>
            <p:nvPr/>
          </p:nvSpPr>
          <p:spPr bwMode="auto">
            <a:xfrm>
              <a:off x="1882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0" name="Oval 45"/>
            <p:cNvSpPr>
              <a:spLocks noChangeArrowheads="1"/>
            </p:cNvSpPr>
            <p:nvPr/>
          </p:nvSpPr>
          <p:spPr bwMode="auto">
            <a:xfrm>
              <a:off x="1519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1" name="Oval 46"/>
            <p:cNvSpPr>
              <a:spLocks noChangeArrowheads="1"/>
            </p:cNvSpPr>
            <p:nvPr/>
          </p:nvSpPr>
          <p:spPr bwMode="auto">
            <a:xfrm>
              <a:off x="567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2" name="Oval 47"/>
            <p:cNvSpPr>
              <a:spLocks noChangeArrowheads="1"/>
            </p:cNvSpPr>
            <p:nvPr/>
          </p:nvSpPr>
          <p:spPr bwMode="auto">
            <a:xfrm>
              <a:off x="174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3" name="Oval 48"/>
            <p:cNvSpPr>
              <a:spLocks noChangeArrowheads="1"/>
            </p:cNvSpPr>
            <p:nvPr/>
          </p:nvSpPr>
          <p:spPr bwMode="auto">
            <a:xfrm>
              <a:off x="437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4" name="Oval 49"/>
            <p:cNvSpPr>
              <a:spLocks noChangeArrowheads="1"/>
            </p:cNvSpPr>
            <p:nvPr/>
          </p:nvSpPr>
          <p:spPr bwMode="auto">
            <a:xfrm>
              <a:off x="884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5" name="Oval 50"/>
            <p:cNvSpPr>
              <a:spLocks noChangeArrowheads="1"/>
            </p:cNvSpPr>
            <p:nvPr/>
          </p:nvSpPr>
          <p:spPr bwMode="auto">
            <a:xfrm>
              <a:off x="612" y="2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6" name="Oval 51"/>
            <p:cNvSpPr>
              <a:spLocks noChangeArrowheads="1"/>
            </p:cNvSpPr>
            <p:nvPr/>
          </p:nvSpPr>
          <p:spPr bwMode="auto">
            <a:xfrm>
              <a:off x="165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7" name="Oval 52"/>
            <p:cNvSpPr>
              <a:spLocks noChangeArrowheads="1"/>
            </p:cNvSpPr>
            <p:nvPr/>
          </p:nvSpPr>
          <p:spPr bwMode="auto">
            <a:xfrm>
              <a:off x="29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8" name="Oval 53"/>
            <p:cNvSpPr>
              <a:spLocks noChangeArrowheads="1"/>
            </p:cNvSpPr>
            <p:nvPr/>
          </p:nvSpPr>
          <p:spPr bwMode="auto">
            <a:xfrm>
              <a:off x="6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29" name="Oval 54"/>
            <p:cNvSpPr>
              <a:spLocks noChangeArrowheads="1"/>
            </p:cNvSpPr>
            <p:nvPr/>
          </p:nvSpPr>
          <p:spPr bwMode="auto">
            <a:xfrm>
              <a:off x="1429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0" name="Oval 55"/>
            <p:cNvSpPr>
              <a:spLocks noChangeArrowheads="1"/>
            </p:cNvSpPr>
            <p:nvPr/>
          </p:nvSpPr>
          <p:spPr bwMode="auto">
            <a:xfrm>
              <a:off x="1111" y="415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1" name="Oval 56"/>
            <p:cNvSpPr>
              <a:spLocks noChangeArrowheads="1"/>
            </p:cNvSpPr>
            <p:nvPr/>
          </p:nvSpPr>
          <p:spPr bwMode="auto">
            <a:xfrm>
              <a:off x="340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2" name="Oval 57"/>
            <p:cNvSpPr>
              <a:spLocks noChangeArrowheads="1"/>
            </p:cNvSpPr>
            <p:nvPr/>
          </p:nvSpPr>
          <p:spPr bwMode="auto">
            <a:xfrm>
              <a:off x="1292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3" name="Oval 58"/>
            <p:cNvSpPr>
              <a:spLocks noChangeArrowheads="1"/>
            </p:cNvSpPr>
            <p:nvPr/>
          </p:nvSpPr>
          <p:spPr bwMode="auto">
            <a:xfrm>
              <a:off x="9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4" name="Oval 59"/>
            <p:cNvSpPr>
              <a:spLocks noChangeArrowheads="1"/>
            </p:cNvSpPr>
            <p:nvPr/>
          </p:nvSpPr>
          <p:spPr bwMode="auto">
            <a:xfrm>
              <a:off x="2883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5" name="Oval 60"/>
            <p:cNvSpPr>
              <a:spLocks noChangeArrowheads="1"/>
            </p:cNvSpPr>
            <p:nvPr/>
          </p:nvSpPr>
          <p:spPr bwMode="auto">
            <a:xfrm>
              <a:off x="2699" y="374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6" name="Oval 61"/>
            <p:cNvSpPr>
              <a:spLocks noChangeArrowheads="1"/>
            </p:cNvSpPr>
            <p:nvPr/>
          </p:nvSpPr>
          <p:spPr bwMode="auto">
            <a:xfrm>
              <a:off x="2971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7" name="Oval 62"/>
            <p:cNvSpPr>
              <a:spLocks noChangeArrowheads="1"/>
            </p:cNvSpPr>
            <p:nvPr/>
          </p:nvSpPr>
          <p:spPr bwMode="auto">
            <a:xfrm>
              <a:off x="387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8" name="Oval 63"/>
            <p:cNvSpPr>
              <a:spLocks noChangeArrowheads="1"/>
            </p:cNvSpPr>
            <p:nvPr/>
          </p:nvSpPr>
          <p:spPr bwMode="auto">
            <a:xfrm>
              <a:off x="1655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39" name="Oval 64"/>
            <p:cNvSpPr>
              <a:spLocks noChangeArrowheads="1"/>
            </p:cNvSpPr>
            <p:nvPr/>
          </p:nvSpPr>
          <p:spPr bwMode="auto">
            <a:xfrm>
              <a:off x="2200" y="293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0" name="Oval 65"/>
            <p:cNvSpPr>
              <a:spLocks noChangeArrowheads="1"/>
            </p:cNvSpPr>
            <p:nvPr/>
          </p:nvSpPr>
          <p:spPr bwMode="auto">
            <a:xfrm>
              <a:off x="1067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1" name="Oval 66"/>
            <p:cNvSpPr>
              <a:spLocks noChangeArrowheads="1"/>
            </p:cNvSpPr>
            <p:nvPr/>
          </p:nvSpPr>
          <p:spPr bwMode="auto">
            <a:xfrm>
              <a:off x="4105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2" name="Oval 67"/>
            <p:cNvSpPr>
              <a:spLocks noChangeArrowheads="1"/>
            </p:cNvSpPr>
            <p:nvPr/>
          </p:nvSpPr>
          <p:spPr bwMode="auto">
            <a:xfrm>
              <a:off x="431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3" name="Oval 68"/>
            <p:cNvSpPr>
              <a:spLocks noChangeArrowheads="1"/>
            </p:cNvSpPr>
            <p:nvPr/>
          </p:nvSpPr>
          <p:spPr bwMode="auto">
            <a:xfrm>
              <a:off x="283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4" name="Oval 69"/>
            <p:cNvSpPr>
              <a:spLocks noChangeArrowheads="1"/>
            </p:cNvSpPr>
            <p:nvPr/>
          </p:nvSpPr>
          <p:spPr bwMode="auto">
            <a:xfrm>
              <a:off x="657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5" name="Oval 70"/>
            <p:cNvSpPr>
              <a:spLocks noChangeArrowheads="1"/>
            </p:cNvSpPr>
            <p:nvPr/>
          </p:nvSpPr>
          <p:spPr bwMode="auto">
            <a:xfrm>
              <a:off x="1111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6" name="Oval 71"/>
            <p:cNvSpPr>
              <a:spLocks noChangeArrowheads="1"/>
            </p:cNvSpPr>
            <p:nvPr/>
          </p:nvSpPr>
          <p:spPr bwMode="auto">
            <a:xfrm>
              <a:off x="1655" y="170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7" name="Oval 72"/>
            <p:cNvSpPr>
              <a:spLocks noChangeArrowheads="1"/>
            </p:cNvSpPr>
            <p:nvPr/>
          </p:nvSpPr>
          <p:spPr bwMode="auto">
            <a:xfrm>
              <a:off x="158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8" name="Oval 73"/>
            <p:cNvSpPr>
              <a:spLocks noChangeArrowheads="1"/>
            </p:cNvSpPr>
            <p:nvPr/>
          </p:nvSpPr>
          <p:spPr bwMode="auto">
            <a:xfrm>
              <a:off x="68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49" name="Oval 74"/>
            <p:cNvSpPr>
              <a:spLocks noChangeArrowheads="1"/>
            </p:cNvSpPr>
            <p:nvPr/>
          </p:nvSpPr>
          <p:spPr bwMode="auto">
            <a:xfrm>
              <a:off x="29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0" name="Oval 75"/>
            <p:cNvSpPr>
              <a:spLocks noChangeArrowheads="1"/>
            </p:cNvSpPr>
            <p:nvPr/>
          </p:nvSpPr>
          <p:spPr bwMode="auto">
            <a:xfrm>
              <a:off x="839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1" name="Oval 76"/>
            <p:cNvSpPr>
              <a:spLocks noChangeArrowheads="1"/>
            </p:cNvSpPr>
            <p:nvPr/>
          </p:nvSpPr>
          <p:spPr bwMode="auto">
            <a:xfrm>
              <a:off x="3243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2" name="Oval 77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3" name="Oval 78"/>
            <p:cNvSpPr>
              <a:spLocks noChangeArrowheads="1"/>
            </p:cNvSpPr>
            <p:nvPr/>
          </p:nvSpPr>
          <p:spPr bwMode="auto">
            <a:xfrm>
              <a:off x="295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4" name="Oval 79"/>
            <p:cNvSpPr>
              <a:spLocks noChangeArrowheads="1"/>
            </p:cNvSpPr>
            <p:nvPr/>
          </p:nvSpPr>
          <p:spPr bwMode="auto">
            <a:xfrm>
              <a:off x="2608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5" name="Oval 80"/>
            <p:cNvSpPr>
              <a:spLocks noChangeArrowheads="1"/>
            </p:cNvSpPr>
            <p:nvPr/>
          </p:nvSpPr>
          <p:spPr bwMode="auto">
            <a:xfrm>
              <a:off x="2925" y="16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6" name="Oval 81"/>
            <p:cNvSpPr>
              <a:spLocks noChangeArrowheads="1"/>
            </p:cNvSpPr>
            <p:nvPr/>
          </p:nvSpPr>
          <p:spPr bwMode="auto">
            <a:xfrm>
              <a:off x="532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7" name="Oval 82"/>
            <p:cNvSpPr>
              <a:spLocks noChangeArrowheads="1"/>
            </p:cNvSpPr>
            <p:nvPr/>
          </p:nvSpPr>
          <p:spPr bwMode="auto">
            <a:xfrm>
              <a:off x="4332" y="148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8" name="Oval 83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59" name="Oval 84"/>
            <p:cNvSpPr>
              <a:spLocks noChangeArrowheads="1"/>
            </p:cNvSpPr>
            <p:nvPr/>
          </p:nvSpPr>
          <p:spPr bwMode="auto">
            <a:xfrm>
              <a:off x="4694" y="293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0" name="Oval 85"/>
            <p:cNvSpPr>
              <a:spLocks noChangeArrowheads="1"/>
            </p:cNvSpPr>
            <p:nvPr/>
          </p:nvSpPr>
          <p:spPr bwMode="auto">
            <a:xfrm>
              <a:off x="113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1" name="Oval 86"/>
            <p:cNvSpPr>
              <a:spLocks noChangeArrowheads="1"/>
            </p:cNvSpPr>
            <p:nvPr/>
          </p:nvSpPr>
          <p:spPr bwMode="auto">
            <a:xfrm>
              <a:off x="476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2" name="Oval 87"/>
            <p:cNvSpPr>
              <a:spLocks noChangeArrowheads="1"/>
            </p:cNvSpPr>
            <p:nvPr/>
          </p:nvSpPr>
          <p:spPr bwMode="auto">
            <a:xfrm>
              <a:off x="3833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3" name="Oval 88"/>
            <p:cNvSpPr>
              <a:spLocks noChangeArrowheads="1"/>
            </p:cNvSpPr>
            <p:nvPr/>
          </p:nvSpPr>
          <p:spPr bwMode="auto">
            <a:xfrm>
              <a:off x="3381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4" name="Oval 89"/>
            <p:cNvSpPr>
              <a:spLocks noChangeArrowheads="1"/>
            </p:cNvSpPr>
            <p:nvPr/>
          </p:nvSpPr>
          <p:spPr bwMode="auto">
            <a:xfrm>
              <a:off x="1837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5" name="Oval 90"/>
            <p:cNvSpPr>
              <a:spLocks noChangeArrowheads="1"/>
            </p:cNvSpPr>
            <p:nvPr/>
          </p:nvSpPr>
          <p:spPr bwMode="auto">
            <a:xfrm>
              <a:off x="3517" y="229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6" name="Oval 91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7" name="Oval 92"/>
            <p:cNvSpPr>
              <a:spLocks noChangeArrowheads="1"/>
            </p:cNvSpPr>
            <p:nvPr/>
          </p:nvSpPr>
          <p:spPr bwMode="auto">
            <a:xfrm>
              <a:off x="4785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8" name="Oval 93"/>
            <p:cNvSpPr>
              <a:spLocks noChangeArrowheads="1"/>
            </p:cNvSpPr>
            <p:nvPr/>
          </p:nvSpPr>
          <p:spPr bwMode="auto">
            <a:xfrm>
              <a:off x="2653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69" name="Oval 94"/>
            <p:cNvSpPr>
              <a:spLocks noChangeArrowheads="1"/>
            </p:cNvSpPr>
            <p:nvPr/>
          </p:nvSpPr>
          <p:spPr bwMode="auto">
            <a:xfrm>
              <a:off x="5602" y="22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0" name="Oval 95"/>
            <p:cNvSpPr>
              <a:spLocks noChangeArrowheads="1"/>
            </p:cNvSpPr>
            <p:nvPr/>
          </p:nvSpPr>
          <p:spPr bwMode="auto">
            <a:xfrm>
              <a:off x="4740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1" name="Oval 96"/>
            <p:cNvSpPr>
              <a:spLocks noChangeArrowheads="1"/>
            </p:cNvSpPr>
            <p:nvPr/>
          </p:nvSpPr>
          <p:spPr bwMode="auto">
            <a:xfrm>
              <a:off x="405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2" name="Oval 97"/>
            <p:cNvSpPr>
              <a:spLocks noChangeArrowheads="1"/>
            </p:cNvSpPr>
            <p:nvPr/>
          </p:nvSpPr>
          <p:spPr bwMode="auto">
            <a:xfrm>
              <a:off x="3696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3" name="Oval 98"/>
            <p:cNvSpPr>
              <a:spLocks noChangeArrowheads="1"/>
            </p:cNvSpPr>
            <p:nvPr/>
          </p:nvSpPr>
          <p:spPr bwMode="auto">
            <a:xfrm>
              <a:off x="4105" y="2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4" name="Oval 99"/>
            <p:cNvSpPr>
              <a:spLocks noChangeArrowheads="1"/>
            </p:cNvSpPr>
            <p:nvPr/>
          </p:nvSpPr>
          <p:spPr bwMode="auto">
            <a:xfrm>
              <a:off x="2608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5" name="Oval 100"/>
            <p:cNvSpPr>
              <a:spLocks noChangeArrowheads="1"/>
            </p:cNvSpPr>
            <p:nvPr/>
          </p:nvSpPr>
          <p:spPr bwMode="auto">
            <a:xfrm>
              <a:off x="1655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6" name="Oval 101"/>
            <p:cNvSpPr>
              <a:spLocks noChangeArrowheads="1"/>
            </p:cNvSpPr>
            <p:nvPr/>
          </p:nvSpPr>
          <p:spPr bwMode="auto">
            <a:xfrm>
              <a:off x="365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7" name="Oval 102"/>
            <p:cNvSpPr>
              <a:spLocks noChangeArrowheads="1"/>
            </p:cNvSpPr>
            <p:nvPr/>
          </p:nvSpPr>
          <p:spPr bwMode="auto">
            <a:xfrm>
              <a:off x="5193" y="27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8" name="Oval 103"/>
            <p:cNvSpPr>
              <a:spLocks noChangeArrowheads="1"/>
            </p:cNvSpPr>
            <p:nvPr/>
          </p:nvSpPr>
          <p:spPr bwMode="auto">
            <a:xfrm>
              <a:off x="5511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79" name="Oval 104"/>
            <p:cNvSpPr>
              <a:spLocks noChangeArrowheads="1"/>
            </p:cNvSpPr>
            <p:nvPr/>
          </p:nvSpPr>
          <p:spPr bwMode="auto">
            <a:xfrm>
              <a:off x="3016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0" name="Oval 105"/>
            <p:cNvSpPr>
              <a:spLocks noChangeArrowheads="1"/>
            </p:cNvSpPr>
            <p:nvPr/>
          </p:nvSpPr>
          <p:spPr bwMode="auto">
            <a:xfrm>
              <a:off x="2925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1" name="Oval 106"/>
            <p:cNvSpPr>
              <a:spLocks noChangeArrowheads="1"/>
            </p:cNvSpPr>
            <p:nvPr/>
          </p:nvSpPr>
          <p:spPr bwMode="auto">
            <a:xfrm>
              <a:off x="2971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2" name="Oval 107"/>
            <p:cNvSpPr>
              <a:spLocks noChangeArrowheads="1"/>
            </p:cNvSpPr>
            <p:nvPr/>
          </p:nvSpPr>
          <p:spPr bwMode="auto">
            <a:xfrm>
              <a:off x="4558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3" name="Oval 108"/>
            <p:cNvSpPr>
              <a:spLocks noChangeArrowheads="1"/>
            </p:cNvSpPr>
            <p:nvPr/>
          </p:nvSpPr>
          <p:spPr bwMode="auto">
            <a:xfrm>
              <a:off x="4604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4" name="Oval 109"/>
            <p:cNvSpPr>
              <a:spLocks noChangeArrowheads="1"/>
            </p:cNvSpPr>
            <p:nvPr/>
          </p:nvSpPr>
          <p:spPr bwMode="auto">
            <a:xfrm>
              <a:off x="5103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5" name="Oval 110"/>
            <p:cNvSpPr>
              <a:spLocks noChangeArrowheads="1"/>
            </p:cNvSpPr>
            <p:nvPr/>
          </p:nvSpPr>
          <p:spPr bwMode="auto">
            <a:xfrm>
              <a:off x="4513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6" name="Oval 111"/>
            <p:cNvSpPr>
              <a:spLocks noChangeArrowheads="1"/>
            </p:cNvSpPr>
            <p:nvPr/>
          </p:nvSpPr>
          <p:spPr bwMode="auto">
            <a:xfrm>
              <a:off x="5420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7" name="Oval 112"/>
            <p:cNvSpPr>
              <a:spLocks noChangeArrowheads="1"/>
            </p:cNvSpPr>
            <p:nvPr/>
          </p:nvSpPr>
          <p:spPr bwMode="auto">
            <a:xfrm>
              <a:off x="41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8" name="Oval 113"/>
            <p:cNvSpPr>
              <a:spLocks noChangeArrowheads="1"/>
            </p:cNvSpPr>
            <p:nvPr/>
          </p:nvSpPr>
          <p:spPr bwMode="auto">
            <a:xfrm>
              <a:off x="4694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89" name="Oval 114"/>
            <p:cNvSpPr>
              <a:spLocks noChangeArrowheads="1"/>
            </p:cNvSpPr>
            <p:nvPr/>
          </p:nvSpPr>
          <p:spPr bwMode="auto">
            <a:xfrm>
              <a:off x="930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0" name="Oval 115"/>
            <p:cNvSpPr>
              <a:spLocks noChangeArrowheads="1"/>
            </p:cNvSpPr>
            <p:nvPr/>
          </p:nvSpPr>
          <p:spPr bwMode="auto">
            <a:xfrm>
              <a:off x="5148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1" name="Oval 116"/>
            <p:cNvSpPr>
              <a:spLocks noChangeArrowheads="1"/>
            </p:cNvSpPr>
            <p:nvPr/>
          </p:nvSpPr>
          <p:spPr bwMode="auto">
            <a:xfrm>
              <a:off x="4876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2" name="Oval 117"/>
            <p:cNvSpPr>
              <a:spLocks noChangeArrowheads="1"/>
            </p:cNvSpPr>
            <p:nvPr/>
          </p:nvSpPr>
          <p:spPr bwMode="auto">
            <a:xfrm>
              <a:off x="5194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3" name="Oval 118"/>
            <p:cNvSpPr>
              <a:spLocks noChangeArrowheads="1"/>
            </p:cNvSpPr>
            <p:nvPr/>
          </p:nvSpPr>
          <p:spPr bwMode="auto">
            <a:xfrm>
              <a:off x="5557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4" name="Oval 119"/>
            <p:cNvSpPr>
              <a:spLocks noChangeArrowheads="1"/>
            </p:cNvSpPr>
            <p:nvPr/>
          </p:nvSpPr>
          <p:spPr bwMode="auto">
            <a:xfrm>
              <a:off x="5239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5" name="Oval 120"/>
            <p:cNvSpPr>
              <a:spLocks noChangeArrowheads="1"/>
            </p:cNvSpPr>
            <p:nvPr/>
          </p:nvSpPr>
          <p:spPr bwMode="auto">
            <a:xfrm>
              <a:off x="4830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6" name="Oval 121"/>
            <p:cNvSpPr>
              <a:spLocks noChangeArrowheads="1"/>
            </p:cNvSpPr>
            <p:nvPr/>
          </p:nvSpPr>
          <p:spPr bwMode="auto">
            <a:xfrm>
              <a:off x="115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7" name="Oval 122"/>
            <p:cNvSpPr>
              <a:spLocks noChangeArrowheads="1"/>
            </p:cNvSpPr>
            <p:nvPr/>
          </p:nvSpPr>
          <p:spPr bwMode="auto">
            <a:xfrm>
              <a:off x="2109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8" name="Oval 123"/>
            <p:cNvSpPr>
              <a:spLocks noChangeArrowheads="1"/>
            </p:cNvSpPr>
            <p:nvPr/>
          </p:nvSpPr>
          <p:spPr bwMode="auto">
            <a:xfrm>
              <a:off x="4286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99" name="Oval 124"/>
            <p:cNvSpPr>
              <a:spLocks noChangeArrowheads="1"/>
            </p:cNvSpPr>
            <p:nvPr/>
          </p:nvSpPr>
          <p:spPr bwMode="auto">
            <a:xfrm>
              <a:off x="464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0" name="Oval 125"/>
            <p:cNvSpPr>
              <a:spLocks noChangeArrowheads="1"/>
            </p:cNvSpPr>
            <p:nvPr/>
          </p:nvSpPr>
          <p:spPr bwMode="auto">
            <a:xfrm>
              <a:off x="3697" y="25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1" name="Oval 126"/>
            <p:cNvSpPr>
              <a:spLocks noChangeArrowheads="1"/>
            </p:cNvSpPr>
            <p:nvPr/>
          </p:nvSpPr>
          <p:spPr bwMode="auto">
            <a:xfrm>
              <a:off x="201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2" name="Oval 127"/>
            <p:cNvSpPr>
              <a:spLocks noChangeArrowheads="1"/>
            </p:cNvSpPr>
            <p:nvPr/>
          </p:nvSpPr>
          <p:spPr bwMode="auto">
            <a:xfrm>
              <a:off x="229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3" name="Oval 128"/>
            <p:cNvSpPr>
              <a:spLocks noChangeArrowheads="1"/>
            </p:cNvSpPr>
            <p:nvPr/>
          </p:nvSpPr>
          <p:spPr bwMode="auto">
            <a:xfrm>
              <a:off x="510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4" name="Oval 129"/>
            <p:cNvSpPr>
              <a:spLocks noChangeArrowheads="1"/>
            </p:cNvSpPr>
            <p:nvPr/>
          </p:nvSpPr>
          <p:spPr bwMode="auto">
            <a:xfrm>
              <a:off x="1791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5" name="Oval 130"/>
            <p:cNvSpPr>
              <a:spLocks noChangeArrowheads="1"/>
            </p:cNvSpPr>
            <p:nvPr/>
          </p:nvSpPr>
          <p:spPr bwMode="auto">
            <a:xfrm>
              <a:off x="3971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6" name="Oval 131"/>
            <p:cNvSpPr>
              <a:spLocks noChangeArrowheads="1"/>
            </p:cNvSpPr>
            <p:nvPr/>
          </p:nvSpPr>
          <p:spPr bwMode="auto">
            <a:xfrm>
              <a:off x="4196" y="1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7" name="Oval 132"/>
            <p:cNvSpPr>
              <a:spLocks noChangeArrowheads="1"/>
            </p:cNvSpPr>
            <p:nvPr/>
          </p:nvSpPr>
          <p:spPr bwMode="auto">
            <a:xfrm>
              <a:off x="4559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8" name="Oval 133"/>
            <p:cNvSpPr>
              <a:spLocks noChangeArrowheads="1"/>
            </p:cNvSpPr>
            <p:nvPr/>
          </p:nvSpPr>
          <p:spPr bwMode="auto">
            <a:xfrm>
              <a:off x="3560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09" name="Oval 134"/>
            <p:cNvSpPr>
              <a:spLocks noChangeArrowheads="1"/>
            </p:cNvSpPr>
            <p:nvPr/>
          </p:nvSpPr>
          <p:spPr bwMode="auto">
            <a:xfrm>
              <a:off x="1429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0" name="Oval 135"/>
            <p:cNvSpPr>
              <a:spLocks noChangeArrowheads="1"/>
            </p:cNvSpPr>
            <p:nvPr/>
          </p:nvSpPr>
          <p:spPr bwMode="auto">
            <a:xfrm>
              <a:off x="142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1" name="Oval 136"/>
            <p:cNvSpPr>
              <a:spLocks noChangeArrowheads="1"/>
            </p:cNvSpPr>
            <p:nvPr/>
          </p:nvSpPr>
          <p:spPr bwMode="auto">
            <a:xfrm>
              <a:off x="340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2" name="Oval 137"/>
            <p:cNvSpPr>
              <a:spLocks noChangeArrowheads="1"/>
            </p:cNvSpPr>
            <p:nvPr/>
          </p:nvSpPr>
          <p:spPr bwMode="auto">
            <a:xfrm>
              <a:off x="3562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3" name="Oval 138"/>
            <p:cNvSpPr>
              <a:spLocks noChangeArrowheads="1"/>
            </p:cNvSpPr>
            <p:nvPr/>
          </p:nvSpPr>
          <p:spPr bwMode="auto">
            <a:xfrm>
              <a:off x="102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4" name="Oval 139"/>
            <p:cNvSpPr>
              <a:spLocks noChangeArrowheads="1"/>
            </p:cNvSpPr>
            <p:nvPr/>
          </p:nvSpPr>
          <p:spPr bwMode="auto">
            <a:xfrm>
              <a:off x="1292" y="89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5" name="Oval 140"/>
            <p:cNvSpPr>
              <a:spLocks noChangeArrowheads="1"/>
            </p:cNvSpPr>
            <p:nvPr/>
          </p:nvSpPr>
          <p:spPr bwMode="auto">
            <a:xfrm>
              <a:off x="1383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6" name="Oval 141"/>
            <p:cNvSpPr>
              <a:spLocks noChangeArrowheads="1"/>
            </p:cNvSpPr>
            <p:nvPr/>
          </p:nvSpPr>
          <p:spPr bwMode="auto">
            <a:xfrm>
              <a:off x="133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7" name="Oval 142"/>
            <p:cNvSpPr>
              <a:spLocks noChangeArrowheads="1"/>
            </p:cNvSpPr>
            <p:nvPr/>
          </p:nvSpPr>
          <p:spPr bwMode="auto">
            <a:xfrm>
              <a:off x="215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8" name="Oval 143"/>
            <p:cNvSpPr>
              <a:spLocks noChangeArrowheads="1"/>
            </p:cNvSpPr>
            <p:nvPr/>
          </p:nvSpPr>
          <p:spPr bwMode="auto">
            <a:xfrm>
              <a:off x="1610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19" name="Oval 144"/>
            <p:cNvSpPr>
              <a:spLocks noChangeArrowheads="1"/>
            </p:cNvSpPr>
            <p:nvPr/>
          </p:nvSpPr>
          <p:spPr bwMode="auto">
            <a:xfrm>
              <a:off x="1111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0" name="Oval 145"/>
            <p:cNvSpPr>
              <a:spLocks noChangeArrowheads="1"/>
            </p:cNvSpPr>
            <p:nvPr/>
          </p:nvSpPr>
          <p:spPr bwMode="auto">
            <a:xfrm>
              <a:off x="1699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1" name="Oval 146"/>
            <p:cNvSpPr>
              <a:spLocks noChangeArrowheads="1"/>
            </p:cNvSpPr>
            <p:nvPr/>
          </p:nvSpPr>
          <p:spPr bwMode="auto">
            <a:xfrm>
              <a:off x="161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2" name="Oval 147"/>
            <p:cNvSpPr>
              <a:spLocks noChangeArrowheads="1"/>
            </p:cNvSpPr>
            <p:nvPr/>
          </p:nvSpPr>
          <p:spPr bwMode="auto">
            <a:xfrm>
              <a:off x="1746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3" name="Oval 148"/>
            <p:cNvSpPr>
              <a:spLocks noChangeArrowheads="1"/>
            </p:cNvSpPr>
            <p:nvPr/>
          </p:nvSpPr>
          <p:spPr bwMode="auto">
            <a:xfrm>
              <a:off x="3742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4" name="Oval 149"/>
            <p:cNvSpPr>
              <a:spLocks noChangeArrowheads="1"/>
            </p:cNvSpPr>
            <p:nvPr/>
          </p:nvSpPr>
          <p:spPr bwMode="auto">
            <a:xfrm>
              <a:off x="3924" y="10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5" name="Oval 150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6" name="Oval 151"/>
            <p:cNvSpPr>
              <a:spLocks noChangeArrowheads="1"/>
            </p:cNvSpPr>
            <p:nvPr/>
          </p:nvSpPr>
          <p:spPr bwMode="auto">
            <a:xfrm>
              <a:off x="52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7" name="Oval 152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8" name="Oval 153"/>
            <p:cNvSpPr>
              <a:spLocks noChangeArrowheads="1"/>
            </p:cNvSpPr>
            <p:nvPr/>
          </p:nvSpPr>
          <p:spPr bwMode="auto">
            <a:xfrm>
              <a:off x="884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29" name="Oval 154"/>
            <p:cNvSpPr>
              <a:spLocks noChangeArrowheads="1"/>
            </p:cNvSpPr>
            <p:nvPr/>
          </p:nvSpPr>
          <p:spPr bwMode="auto">
            <a:xfrm>
              <a:off x="315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0" name="Oval 155"/>
            <p:cNvSpPr>
              <a:spLocks noChangeArrowheads="1"/>
            </p:cNvSpPr>
            <p:nvPr/>
          </p:nvSpPr>
          <p:spPr bwMode="auto">
            <a:xfrm>
              <a:off x="3741" y="1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1" name="Oval 156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2" name="Oval 157"/>
            <p:cNvSpPr>
              <a:spLocks noChangeArrowheads="1"/>
            </p:cNvSpPr>
            <p:nvPr/>
          </p:nvSpPr>
          <p:spPr bwMode="auto">
            <a:xfrm>
              <a:off x="5239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3" name="Oval 158"/>
            <p:cNvSpPr>
              <a:spLocks noChangeArrowheads="1"/>
            </p:cNvSpPr>
            <p:nvPr/>
          </p:nvSpPr>
          <p:spPr bwMode="auto">
            <a:xfrm>
              <a:off x="3968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4" name="Oval 159"/>
            <p:cNvSpPr>
              <a:spLocks noChangeArrowheads="1"/>
            </p:cNvSpPr>
            <p:nvPr/>
          </p:nvSpPr>
          <p:spPr bwMode="auto">
            <a:xfrm>
              <a:off x="555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5" name="Oval 160"/>
            <p:cNvSpPr>
              <a:spLocks noChangeArrowheads="1"/>
            </p:cNvSpPr>
            <p:nvPr/>
          </p:nvSpPr>
          <p:spPr bwMode="auto">
            <a:xfrm>
              <a:off x="5375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6" name="Oval 161"/>
            <p:cNvSpPr>
              <a:spLocks noChangeArrowheads="1"/>
            </p:cNvSpPr>
            <p:nvPr/>
          </p:nvSpPr>
          <p:spPr bwMode="auto">
            <a:xfrm>
              <a:off x="2244" y="1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7" name="Oval 162"/>
            <p:cNvSpPr>
              <a:spLocks noChangeArrowheads="1"/>
            </p:cNvSpPr>
            <p:nvPr/>
          </p:nvSpPr>
          <p:spPr bwMode="auto">
            <a:xfrm>
              <a:off x="487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8" name="Oval 163"/>
            <p:cNvSpPr>
              <a:spLocks noChangeArrowheads="1"/>
            </p:cNvSpPr>
            <p:nvPr/>
          </p:nvSpPr>
          <p:spPr bwMode="auto">
            <a:xfrm>
              <a:off x="2516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39" name="Oval 164"/>
            <p:cNvSpPr>
              <a:spLocks noChangeArrowheads="1"/>
            </p:cNvSpPr>
            <p:nvPr/>
          </p:nvSpPr>
          <p:spPr bwMode="auto">
            <a:xfrm>
              <a:off x="1655" y="243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0" name="Oval 165"/>
            <p:cNvSpPr>
              <a:spLocks noChangeArrowheads="1"/>
            </p:cNvSpPr>
            <p:nvPr/>
          </p:nvSpPr>
          <p:spPr bwMode="auto">
            <a:xfrm>
              <a:off x="2291" y="1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1" name="Oval 166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2" name="Oval 167"/>
            <p:cNvSpPr>
              <a:spLocks noChangeArrowheads="1"/>
            </p:cNvSpPr>
            <p:nvPr/>
          </p:nvSpPr>
          <p:spPr bwMode="auto">
            <a:xfrm>
              <a:off x="197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3" name="Oval 168"/>
            <p:cNvSpPr>
              <a:spLocks noChangeArrowheads="1"/>
            </p:cNvSpPr>
            <p:nvPr/>
          </p:nvSpPr>
          <p:spPr bwMode="auto">
            <a:xfrm>
              <a:off x="1338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4" name="Oval 169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5" name="Oval 170"/>
            <p:cNvSpPr>
              <a:spLocks noChangeArrowheads="1"/>
            </p:cNvSpPr>
            <p:nvPr/>
          </p:nvSpPr>
          <p:spPr bwMode="auto">
            <a:xfrm>
              <a:off x="1429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6" name="Oval 171"/>
            <p:cNvSpPr>
              <a:spLocks noChangeArrowheads="1"/>
            </p:cNvSpPr>
            <p:nvPr/>
          </p:nvSpPr>
          <p:spPr bwMode="auto">
            <a:xfrm>
              <a:off x="297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7" name="Oval 172"/>
            <p:cNvSpPr>
              <a:spLocks noChangeArrowheads="1"/>
            </p:cNvSpPr>
            <p:nvPr/>
          </p:nvSpPr>
          <p:spPr bwMode="auto">
            <a:xfrm>
              <a:off x="133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8" name="Oval 173"/>
            <p:cNvSpPr>
              <a:spLocks noChangeArrowheads="1"/>
            </p:cNvSpPr>
            <p:nvPr/>
          </p:nvSpPr>
          <p:spPr bwMode="auto">
            <a:xfrm>
              <a:off x="975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49" name="Oval 174"/>
            <p:cNvSpPr>
              <a:spLocks noChangeArrowheads="1"/>
            </p:cNvSpPr>
            <p:nvPr/>
          </p:nvSpPr>
          <p:spPr bwMode="auto">
            <a:xfrm>
              <a:off x="1564" y="1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0" name="Oval 175"/>
            <p:cNvSpPr>
              <a:spLocks noChangeArrowheads="1"/>
            </p:cNvSpPr>
            <p:nvPr/>
          </p:nvSpPr>
          <p:spPr bwMode="auto">
            <a:xfrm>
              <a:off x="288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1" name="Oval 176"/>
            <p:cNvSpPr>
              <a:spLocks noChangeArrowheads="1"/>
            </p:cNvSpPr>
            <p:nvPr/>
          </p:nvSpPr>
          <p:spPr bwMode="auto">
            <a:xfrm>
              <a:off x="3062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2" name="Oval 177"/>
            <p:cNvSpPr>
              <a:spLocks noChangeArrowheads="1"/>
            </p:cNvSpPr>
            <p:nvPr/>
          </p:nvSpPr>
          <p:spPr bwMode="auto">
            <a:xfrm>
              <a:off x="1247" y="225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3" name="Oval 178"/>
            <p:cNvSpPr>
              <a:spLocks noChangeArrowheads="1"/>
            </p:cNvSpPr>
            <p:nvPr/>
          </p:nvSpPr>
          <p:spPr bwMode="auto">
            <a:xfrm>
              <a:off x="3243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4" name="Oval 179"/>
            <p:cNvSpPr>
              <a:spLocks noChangeArrowheads="1"/>
            </p:cNvSpPr>
            <p:nvPr/>
          </p:nvSpPr>
          <p:spPr bwMode="auto">
            <a:xfrm>
              <a:off x="2562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5" name="Oval 180"/>
            <p:cNvSpPr>
              <a:spLocks noChangeArrowheads="1"/>
            </p:cNvSpPr>
            <p:nvPr/>
          </p:nvSpPr>
          <p:spPr bwMode="auto">
            <a:xfrm>
              <a:off x="2154" y="143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6" name="Oval 181"/>
            <p:cNvSpPr>
              <a:spLocks noChangeArrowheads="1"/>
            </p:cNvSpPr>
            <p:nvPr/>
          </p:nvSpPr>
          <p:spPr bwMode="auto">
            <a:xfrm>
              <a:off x="2154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7" name="Oval 182"/>
            <p:cNvSpPr>
              <a:spLocks noChangeArrowheads="1"/>
            </p:cNvSpPr>
            <p:nvPr/>
          </p:nvSpPr>
          <p:spPr bwMode="auto">
            <a:xfrm>
              <a:off x="3878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8" name="Oval 183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59" name="Oval 184"/>
            <p:cNvSpPr>
              <a:spLocks noChangeArrowheads="1"/>
            </p:cNvSpPr>
            <p:nvPr/>
          </p:nvSpPr>
          <p:spPr bwMode="auto">
            <a:xfrm>
              <a:off x="3470" y="12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0" name="Oval 185"/>
            <p:cNvSpPr>
              <a:spLocks noChangeArrowheads="1"/>
            </p:cNvSpPr>
            <p:nvPr/>
          </p:nvSpPr>
          <p:spPr bwMode="auto">
            <a:xfrm>
              <a:off x="328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1" name="Oval 186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2" name="Oval 187"/>
            <p:cNvSpPr>
              <a:spLocks noChangeArrowheads="1"/>
            </p:cNvSpPr>
            <p:nvPr/>
          </p:nvSpPr>
          <p:spPr bwMode="auto">
            <a:xfrm>
              <a:off x="3379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3" name="Oval 188"/>
            <p:cNvSpPr>
              <a:spLocks noChangeArrowheads="1"/>
            </p:cNvSpPr>
            <p:nvPr/>
          </p:nvSpPr>
          <p:spPr bwMode="auto">
            <a:xfrm>
              <a:off x="4785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4" name="Oval 189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5" name="Oval 190"/>
            <p:cNvSpPr>
              <a:spLocks noChangeArrowheads="1"/>
            </p:cNvSpPr>
            <p:nvPr/>
          </p:nvSpPr>
          <p:spPr bwMode="auto">
            <a:xfrm>
              <a:off x="383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6" name="Oval 191"/>
            <p:cNvSpPr>
              <a:spLocks noChangeArrowheads="1"/>
            </p:cNvSpPr>
            <p:nvPr/>
          </p:nvSpPr>
          <p:spPr bwMode="auto">
            <a:xfrm>
              <a:off x="3469" y="1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7" name="Oval 192"/>
            <p:cNvSpPr>
              <a:spLocks noChangeArrowheads="1"/>
            </p:cNvSpPr>
            <p:nvPr/>
          </p:nvSpPr>
          <p:spPr bwMode="auto">
            <a:xfrm>
              <a:off x="3061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8" name="Oval 193"/>
            <p:cNvSpPr>
              <a:spLocks noChangeArrowheads="1"/>
            </p:cNvSpPr>
            <p:nvPr/>
          </p:nvSpPr>
          <p:spPr bwMode="auto">
            <a:xfrm>
              <a:off x="179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69" name="Oval 194"/>
            <p:cNvSpPr>
              <a:spLocks noChangeArrowheads="1"/>
            </p:cNvSpPr>
            <p:nvPr/>
          </p:nvSpPr>
          <p:spPr bwMode="auto">
            <a:xfrm>
              <a:off x="328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0" name="Oval 195"/>
            <p:cNvSpPr>
              <a:spLocks noChangeArrowheads="1"/>
            </p:cNvSpPr>
            <p:nvPr/>
          </p:nvSpPr>
          <p:spPr bwMode="auto">
            <a:xfrm>
              <a:off x="1973" y="188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1" name="Oval 196"/>
            <p:cNvSpPr>
              <a:spLocks noChangeArrowheads="1"/>
            </p:cNvSpPr>
            <p:nvPr/>
          </p:nvSpPr>
          <p:spPr bwMode="auto">
            <a:xfrm>
              <a:off x="204" y="293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2" name="Oval 197"/>
            <p:cNvSpPr>
              <a:spLocks noChangeArrowheads="1"/>
            </p:cNvSpPr>
            <p:nvPr/>
          </p:nvSpPr>
          <p:spPr bwMode="auto">
            <a:xfrm>
              <a:off x="4694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3" name="Oval 198"/>
            <p:cNvSpPr>
              <a:spLocks noChangeArrowheads="1"/>
            </p:cNvSpPr>
            <p:nvPr/>
          </p:nvSpPr>
          <p:spPr bwMode="auto">
            <a:xfrm>
              <a:off x="4286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4" name="Oval 199"/>
            <p:cNvSpPr>
              <a:spLocks noChangeArrowheads="1"/>
            </p:cNvSpPr>
            <p:nvPr/>
          </p:nvSpPr>
          <p:spPr bwMode="auto">
            <a:xfrm>
              <a:off x="5012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5" name="Oval 200"/>
            <p:cNvSpPr>
              <a:spLocks noChangeArrowheads="1"/>
            </p:cNvSpPr>
            <p:nvPr/>
          </p:nvSpPr>
          <p:spPr bwMode="auto">
            <a:xfrm>
              <a:off x="3742" y="32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6" name="Oval 201"/>
            <p:cNvSpPr>
              <a:spLocks noChangeArrowheads="1"/>
            </p:cNvSpPr>
            <p:nvPr/>
          </p:nvSpPr>
          <p:spPr bwMode="auto">
            <a:xfrm>
              <a:off x="839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7" name="Oval 202"/>
            <p:cNvSpPr>
              <a:spLocks noChangeArrowheads="1"/>
            </p:cNvSpPr>
            <p:nvPr/>
          </p:nvSpPr>
          <p:spPr bwMode="auto">
            <a:xfrm>
              <a:off x="3198" y="1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8" name="Oval 203"/>
            <p:cNvSpPr>
              <a:spLocks noChangeArrowheads="1"/>
            </p:cNvSpPr>
            <p:nvPr/>
          </p:nvSpPr>
          <p:spPr bwMode="auto">
            <a:xfrm>
              <a:off x="3470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79" name="Oval 204"/>
            <p:cNvSpPr>
              <a:spLocks noChangeArrowheads="1"/>
            </p:cNvSpPr>
            <p:nvPr/>
          </p:nvSpPr>
          <p:spPr bwMode="auto">
            <a:xfrm>
              <a:off x="79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0" name="Oval 205"/>
            <p:cNvSpPr>
              <a:spLocks noChangeArrowheads="1"/>
            </p:cNvSpPr>
            <p:nvPr/>
          </p:nvSpPr>
          <p:spPr bwMode="auto">
            <a:xfrm>
              <a:off x="2426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1" name="Oval 206"/>
            <p:cNvSpPr>
              <a:spLocks noChangeArrowheads="1"/>
            </p:cNvSpPr>
            <p:nvPr/>
          </p:nvSpPr>
          <p:spPr bwMode="auto">
            <a:xfrm>
              <a:off x="14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2" name="Oval 207"/>
            <p:cNvSpPr>
              <a:spLocks noChangeArrowheads="1"/>
            </p:cNvSpPr>
            <p:nvPr/>
          </p:nvSpPr>
          <p:spPr bwMode="auto">
            <a:xfrm>
              <a:off x="4558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3" name="Oval 208"/>
            <p:cNvSpPr>
              <a:spLocks noChangeArrowheads="1"/>
            </p:cNvSpPr>
            <p:nvPr/>
          </p:nvSpPr>
          <p:spPr bwMode="auto">
            <a:xfrm>
              <a:off x="1066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4" name="Oval 209"/>
            <p:cNvSpPr>
              <a:spLocks noChangeArrowheads="1"/>
            </p:cNvSpPr>
            <p:nvPr/>
          </p:nvSpPr>
          <p:spPr bwMode="auto">
            <a:xfrm>
              <a:off x="2835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5" name="Oval 210"/>
            <p:cNvSpPr>
              <a:spLocks noChangeArrowheads="1"/>
            </p:cNvSpPr>
            <p:nvPr/>
          </p:nvSpPr>
          <p:spPr bwMode="auto">
            <a:xfrm>
              <a:off x="4604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6" name="Oval 211"/>
            <p:cNvSpPr>
              <a:spLocks noChangeArrowheads="1"/>
            </p:cNvSpPr>
            <p:nvPr/>
          </p:nvSpPr>
          <p:spPr bwMode="auto">
            <a:xfrm>
              <a:off x="156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7" name="Oval 212"/>
            <p:cNvSpPr>
              <a:spLocks noChangeArrowheads="1"/>
            </p:cNvSpPr>
            <p:nvPr/>
          </p:nvSpPr>
          <p:spPr bwMode="auto">
            <a:xfrm>
              <a:off x="3379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8" name="Oval 213"/>
            <p:cNvSpPr>
              <a:spLocks noChangeArrowheads="1"/>
            </p:cNvSpPr>
            <p:nvPr/>
          </p:nvSpPr>
          <p:spPr bwMode="auto">
            <a:xfrm>
              <a:off x="1066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89" name="Oval 214"/>
            <p:cNvSpPr>
              <a:spLocks noChangeArrowheads="1"/>
            </p:cNvSpPr>
            <p:nvPr/>
          </p:nvSpPr>
          <p:spPr bwMode="auto">
            <a:xfrm>
              <a:off x="1156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0" name="Oval 215"/>
            <p:cNvSpPr>
              <a:spLocks noChangeArrowheads="1"/>
            </p:cNvSpPr>
            <p:nvPr/>
          </p:nvSpPr>
          <p:spPr bwMode="auto">
            <a:xfrm>
              <a:off x="975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1" name="Oval 216"/>
            <p:cNvSpPr>
              <a:spLocks noChangeArrowheads="1"/>
            </p:cNvSpPr>
            <p:nvPr/>
          </p:nvSpPr>
          <p:spPr bwMode="auto">
            <a:xfrm>
              <a:off x="204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2" name="Oval 217"/>
            <p:cNvSpPr>
              <a:spLocks noChangeArrowheads="1"/>
            </p:cNvSpPr>
            <p:nvPr/>
          </p:nvSpPr>
          <p:spPr bwMode="auto">
            <a:xfrm>
              <a:off x="567" y="17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3" name="Oval 218"/>
            <p:cNvSpPr>
              <a:spLocks noChangeArrowheads="1"/>
            </p:cNvSpPr>
            <p:nvPr/>
          </p:nvSpPr>
          <p:spPr bwMode="auto">
            <a:xfrm>
              <a:off x="249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4" name="Oval 219"/>
            <p:cNvSpPr>
              <a:spLocks noChangeArrowheads="1"/>
            </p:cNvSpPr>
            <p:nvPr/>
          </p:nvSpPr>
          <p:spPr bwMode="auto">
            <a:xfrm>
              <a:off x="2791" y="1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5" name="Oval 220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6" name="Oval 221"/>
            <p:cNvSpPr>
              <a:spLocks noChangeArrowheads="1"/>
            </p:cNvSpPr>
            <p:nvPr/>
          </p:nvSpPr>
          <p:spPr bwMode="auto">
            <a:xfrm>
              <a:off x="83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7" name="Oval 222"/>
            <p:cNvSpPr>
              <a:spLocks noChangeArrowheads="1"/>
            </p:cNvSpPr>
            <p:nvPr/>
          </p:nvSpPr>
          <p:spPr bwMode="auto">
            <a:xfrm>
              <a:off x="320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8" name="Oval 223"/>
            <p:cNvSpPr>
              <a:spLocks noChangeArrowheads="1"/>
            </p:cNvSpPr>
            <p:nvPr/>
          </p:nvSpPr>
          <p:spPr bwMode="auto">
            <a:xfrm>
              <a:off x="319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299" name="Oval 224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0" name="Oval 225"/>
            <p:cNvSpPr>
              <a:spLocks noChangeArrowheads="1"/>
            </p:cNvSpPr>
            <p:nvPr/>
          </p:nvSpPr>
          <p:spPr bwMode="auto">
            <a:xfrm>
              <a:off x="3109" y="106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1" name="Oval 226"/>
            <p:cNvSpPr>
              <a:spLocks noChangeArrowheads="1"/>
            </p:cNvSpPr>
            <p:nvPr/>
          </p:nvSpPr>
          <p:spPr bwMode="auto">
            <a:xfrm>
              <a:off x="120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2" name="Oval 227"/>
            <p:cNvSpPr>
              <a:spLocks noChangeArrowheads="1"/>
            </p:cNvSpPr>
            <p:nvPr/>
          </p:nvSpPr>
          <p:spPr bwMode="auto">
            <a:xfrm>
              <a:off x="1156" y="6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3" name="Oval 228"/>
            <p:cNvSpPr>
              <a:spLocks noChangeArrowheads="1"/>
            </p:cNvSpPr>
            <p:nvPr/>
          </p:nvSpPr>
          <p:spPr bwMode="auto">
            <a:xfrm>
              <a:off x="120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4" name="Oval 229"/>
            <p:cNvSpPr>
              <a:spLocks noChangeArrowheads="1"/>
            </p:cNvSpPr>
            <p:nvPr/>
          </p:nvSpPr>
          <p:spPr bwMode="auto">
            <a:xfrm>
              <a:off x="3560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5" name="Oval 230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6" name="Oval 231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7" name="Oval 232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8" name="Oval 233"/>
            <p:cNvSpPr>
              <a:spLocks noChangeArrowheads="1"/>
            </p:cNvSpPr>
            <p:nvPr/>
          </p:nvSpPr>
          <p:spPr bwMode="auto">
            <a:xfrm>
              <a:off x="2699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09" name="Oval 234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0" name="Oval 235"/>
            <p:cNvSpPr>
              <a:spLocks noChangeArrowheads="1"/>
            </p:cNvSpPr>
            <p:nvPr/>
          </p:nvSpPr>
          <p:spPr bwMode="auto">
            <a:xfrm>
              <a:off x="1338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1" name="Oval 236"/>
            <p:cNvSpPr>
              <a:spLocks noChangeArrowheads="1"/>
            </p:cNvSpPr>
            <p:nvPr/>
          </p:nvSpPr>
          <p:spPr bwMode="auto">
            <a:xfrm>
              <a:off x="3651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2" name="Oval 237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3" name="Oval 238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4" name="Oval 239"/>
            <p:cNvSpPr>
              <a:spLocks noChangeArrowheads="1"/>
            </p:cNvSpPr>
            <p:nvPr/>
          </p:nvSpPr>
          <p:spPr bwMode="auto">
            <a:xfrm>
              <a:off x="1836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5" name="Oval 240"/>
            <p:cNvSpPr>
              <a:spLocks noChangeArrowheads="1"/>
            </p:cNvSpPr>
            <p:nvPr/>
          </p:nvSpPr>
          <p:spPr bwMode="auto">
            <a:xfrm>
              <a:off x="2699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6" name="Oval 241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7" name="Oval 242"/>
            <p:cNvSpPr>
              <a:spLocks noChangeArrowheads="1"/>
            </p:cNvSpPr>
            <p:nvPr/>
          </p:nvSpPr>
          <p:spPr bwMode="auto">
            <a:xfrm>
              <a:off x="1066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8" name="Oval 243"/>
            <p:cNvSpPr>
              <a:spLocks noChangeArrowheads="1"/>
            </p:cNvSpPr>
            <p:nvPr/>
          </p:nvSpPr>
          <p:spPr bwMode="auto">
            <a:xfrm>
              <a:off x="215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19" name="Oval 244"/>
            <p:cNvSpPr>
              <a:spLocks noChangeArrowheads="1"/>
            </p:cNvSpPr>
            <p:nvPr/>
          </p:nvSpPr>
          <p:spPr bwMode="auto">
            <a:xfrm>
              <a:off x="111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0" name="Oval 245"/>
            <p:cNvSpPr>
              <a:spLocks noChangeArrowheads="1"/>
            </p:cNvSpPr>
            <p:nvPr/>
          </p:nvSpPr>
          <p:spPr bwMode="auto">
            <a:xfrm>
              <a:off x="460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1" name="Oval 246"/>
            <p:cNvSpPr>
              <a:spLocks noChangeArrowheads="1"/>
            </p:cNvSpPr>
            <p:nvPr/>
          </p:nvSpPr>
          <p:spPr bwMode="auto">
            <a:xfrm>
              <a:off x="2336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2" name="Oval 247"/>
            <p:cNvSpPr>
              <a:spLocks noChangeArrowheads="1"/>
            </p:cNvSpPr>
            <p:nvPr/>
          </p:nvSpPr>
          <p:spPr bwMode="auto">
            <a:xfrm>
              <a:off x="2472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3" name="Oval 248"/>
            <p:cNvSpPr>
              <a:spLocks noChangeArrowheads="1"/>
            </p:cNvSpPr>
            <p:nvPr/>
          </p:nvSpPr>
          <p:spPr bwMode="auto">
            <a:xfrm>
              <a:off x="306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4" name="Oval 249"/>
            <p:cNvSpPr>
              <a:spLocks noChangeArrowheads="1"/>
            </p:cNvSpPr>
            <p:nvPr/>
          </p:nvSpPr>
          <p:spPr bwMode="auto">
            <a:xfrm>
              <a:off x="206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5" name="Oval 250"/>
            <p:cNvSpPr>
              <a:spLocks noChangeArrowheads="1"/>
            </p:cNvSpPr>
            <p:nvPr/>
          </p:nvSpPr>
          <p:spPr bwMode="auto">
            <a:xfrm>
              <a:off x="2472" y="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6" name="Oval 251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7" name="Oval 252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8" name="Oval 253"/>
            <p:cNvSpPr>
              <a:spLocks noChangeArrowheads="1"/>
            </p:cNvSpPr>
            <p:nvPr/>
          </p:nvSpPr>
          <p:spPr bwMode="auto">
            <a:xfrm>
              <a:off x="3606" y="193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29" name="Oval 254"/>
            <p:cNvSpPr>
              <a:spLocks noChangeArrowheads="1"/>
            </p:cNvSpPr>
            <p:nvPr/>
          </p:nvSpPr>
          <p:spPr bwMode="auto">
            <a:xfrm>
              <a:off x="2702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0" name="Oval 255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1" name="Oval 256"/>
            <p:cNvSpPr>
              <a:spLocks noChangeArrowheads="1"/>
            </p:cNvSpPr>
            <p:nvPr/>
          </p:nvSpPr>
          <p:spPr bwMode="auto">
            <a:xfrm>
              <a:off x="170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2" name="Oval 257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3" name="Oval 258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4" name="Oval 259"/>
            <p:cNvSpPr>
              <a:spLocks noChangeArrowheads="1"/>
            </p:cNvSpPr>
            <p:nvPr/>
          </p:nvSpPr>
          <p:spPr bwMode="auto">
            <a:xfrm>
              <a:off x="2564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5" name="Oval 260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6" name="Oval 261"/>
            <p:cNvSpPr>
              <a:spLocks noChangeArrowheads="1"/>
            </p:cNvSpPr>
            <p:nvPr/>
          </p:nvSpPr>
          <p:spPr bwMode="auto">
            <a:xfrm>
              <a:off x="1701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7" name="Oval 262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8" name="Oval 263"/>
            <p:cNvSpPr>
              <a:spLocks noChangeArrowheads="1"/>
            </p:cNvSpPr>
            <p:nvPr/>
          </p:nvSpPr>
          <p:spPr bwMode="auto">
            <a:xfrm>
              <a:off x="385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39" name="Oval 264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0" name="Oval 265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1" name="Oval 266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2" name="Oval 267"/>
            <p:cNvSpPr>
              <a:spLocks noChangeArrowheads="1"/>
            </p:cNvSpPr>
            <p:nvPr/>
          </p:nvSpPr>
          <p:spPr bwMode="auto">
            <a:xfrm>
              <a:off x="1156" y="152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3" name="Oval 268"/>
            <p:cNvSpPr>
              <a:spLocks noChangeArrowheads="1"/>
            </p:cNvSpPr>
            <p:nvPr/>
          </p:nvSpPr>
          <p:spPr bwMode="auto">
            <a:xfrm>
              <a:off x="2789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4" name="Oval 269"/>
            <p:cNvSpPr>
              <a:spLocks noChangeArrowheads="1"/>
            </p:cNvSpPr>
            <p:nvPr/>
          </p:nvSpPr>
          <p:spPr bwMode="auto">
            <a:xfrm>
              <a:off x="3696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5" name="Oval 270"/>
            <p:cNvSpPr>
              <a:spLocks noChangeArrowheads="1"/>
            </p:cNvSpPr>
            <p:nvPr/>
          </p:nvSpPr>
          <p:spPr bwMode="auto">
            <a:xfrm>
              <a:off x="1882" y="139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6" name="Oval 271"/>
            <p:cNvSpPr>
              <a:spLocks noChangeArrowheads="1"/>
            </p:cNvSpPr>
            <p:nvPr/>
          </p:nvSpPr>
          <p:spPr bwMode="auto">
            <a:xfrm>
              <a:off x="5420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7" name="Oval 272"/>
            <p:cNvSpPr>
              <a:spLocks noChangeArrowheads="1"/>
            </p:cNvSpPr>
            <p:nvPr/>
          </p:nvSpPr>
          <p:spPr bwMode="auto">
            <a:xfrm>
              <a:off x="5602" y="120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8" name="Oval 273"/>
            <p:cNvSpPr>
              <a:spLocks noChangeArrowheads="1"/>
            </p:cNvSpPr>
            <p:nvPr/>
          </p:nvSpPr>
          <p:spPr bwMode="auto">
            <a:xfrm>
              <a:off x="3424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49" name="Oval 274"/>
            <p:cNvSpPr>
              <a:spLocks noChangeArrowheads="1"/>
            </p:cNvSpPr>
            <p:nvPr/>
          </p:nvSpPr>
          <p:spPr bwMode="auto">
            <a:xfrm>
              <a:off x="328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0" name="Oval 275"/>
            <p:cNvSpPr>
              <a:spLocks noChangeArrowheads="1"/>
            </p:cNvSpPr>
            <p:nvPr/>
          </p:nvSpPr>
          <p:spPr bwMode="auto">
            <a:xfrm>
              <a:off x="17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1" name="Oval 276"/>
            <p:cNvSpPr>
              <a:spLocks noChangeArrowheads="1"/>
            </p:cNvSpPr>
            <p:nvPr/>
          </p:nvSpPr>
          <p:spPr bwMode="auto">
            <a:xfrm>
              <a:off x="1882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2" name="Oval 277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3" name="Oval 278"/>
            <p:cNvSpPr>
              <a:spLocks noChangeArrowheads="1"/>
            </p:cNvSpPr>
            <p:nvPr/>
          </p:nvSpPr>
          <p:spPr bwMode="auto">
            <a:xfrm>
              <a:off x="319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4" name="Oval 279"/>
            <p:cNvSpPr>
              <a:spLocks noChangeArrowheads="1"/>
            </p:cNvSpPr>
            <p:nvPr/>
          </p:nvSpPr>
          <p:spPr bwMode="auto">
            <a:xfrm>
              <a:off x="2200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5" name="Oval 280"/>
            <p:cNvSpPr>
              <a:spLocks noChangeArrowheads="1"/>
            </p:cNvSpPr>
            <p:nvPr/>
          </p:nvSpPr>
          <p:spPr bwMode="auto">
            <a:xfrm>
              <a:off x="5511" y="89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6" name="Oval 281"/>
            <p:cNvSpPr>
              <a:spLocks noChangeArrowheads="1"/>
            </p:cNvSpPr>
            <p:nvPr/>
          </p:nvSpPr>
          <p:spPr bwMode="auto">
            <a:xfrm>
              <a:off x="3288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7" name="Oval 282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8" name="Oval 283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59" name="Oval 284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0" name="Oval 285"/>
            <p:cNvSpPr>
              <a:spLocks noChangeArrowheads="1"/>
            </p:cNvSpPr>
            <p:nvPr/>
          </p:nvSpPr>
          <p:spPr bwMode="auto">
            <a:xfrm>
              <a:off x="328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1" name="Oval 286"/>
            <p:cNvSpPr>
              <a:spLocks noChangeArrowheads="1"/>
            </p:cNvSpPr>
            <p:nvPr/>
          </p:nvSpPr>
          <p:spPr bwMode="auto">
            <a:xfrm>
              <a:off x="74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2" name="Oval 287"/>
            <p:cNvSpPr>
              <a:spLocks noChangeArrowheads="1"/>
            </p:cNvSpPr>
            <p:nvPr/>
          </p:nvSpPr>
          <p:spPr bwMode="auto">
            <a:xfrm>
              <a:off x="4059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3" name="Oval 288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4" name="Oval 289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5" name="Oval 290"/>
            <p:cNvSpPr>
              <a:spLocks noChangeArrowheads="1"/>
            </p:cNvSpPr>
            <p:nvPr/>
          </p:nvSpPr>
          <p:spPr bwMode="auto">
            <a:xfrm>
              <a:off x="15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6" name="Oval 291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7" name="Oval 292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8" name="Oval 293"/>
            <p:cNvSpPr>
              <a:spLocks noChangeArrowheads="1"/>
            </p:cNvSpPr>
            <p:nvPr/>
          </p:nvSpPr>
          <p:spPr bwMode="auto">
            <a:xfrm>
              <a:off x="4967" y="84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69" name="Oval 294"/>
            <p:cNvSpPr>
              <a:spLocks noChangeArrowheads="1"/>
            </p:cNvSpPr>
            <p:nvPr/>
          </p:nvSpPr>
          <p:spPr bwMode="auto">
            <a:xfrm>
              <a:off x="4241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0" name="Oval 295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1" name="Oval 296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2" name="Oval 297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3" name="Oval 298"/>
            <p:cNvSpPr>
              <a:spLocks noChangeArrowheads="1"/>
            </p:cNvSpPr>
            <p:nvPr/>
          </p:nvSpPr>
          <p:spPr bwMode="auto">
            <a:xfrm>
              <a:off x="2971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4" name="Oval 299"/>
            <p:cNvSpPr>
              <a:spLocks noChangeArrowheads="1"/>
            </p:cNvSpPr>
            <p:nvPr/>
          </p:nvSpPr>
          <p:spPr bwMode="auto">
            <a:xfrm>
              <a:off x="487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5" name="Oval 300"/>
            <p:cNvSpPr>
              <a:spLocks noChangeArrowheads="1"/>
            </p:cNvSpPr>
            <p:nvPr/>
          </p:nvSpPr>
          <p:spPr bwMode="auto">
            <a:xfrm>
              <a:off x="2426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6" name="Oval 301"/>
            <p:cNvSpPr>
              <a:spLocks noChangeArrowheads="1"/>
            </p:cNvSpPr>
            <p:nvPr/>
          </p:nvSpPr>
          <p:spPr bwMode="auto">
            <a:xfrm>
              <a:off x="2290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7" name="Oval 302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8" name="Oval 303"/>
            <p:cNvSpPr>
              <a:spLocks noChangeArrowheads="1"/>
            </p:cNvSpPr>
            <p:nvPr/>
          </p:nvSpPr>
          <p:spPr bwMode="auto">
            <a:xfrm>
              <a:off x="455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79" name="Oval 304"/>
            <p:cNvSpPr>
              <a:spLocks noChangeArrowheads="1"/>
            </p:cNvSpPr>
            <p:nvPr/>
          </p:nvSpPr>
          <p:spPr bwMode="auto">
            <a:xfrm>
              <a:off x="288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0" name="Oval 305"/>
            <p:cNvSpPr>
              <a:spLocks noChangeArrowheads="1"/>
            </p:cNvSpPr>
            <p:nvPr/>
          </p:nvSpPr>
          <p:spPr bwMode="auto">
            <a:xfrm>
              <a:off x="3061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1" name="Oval 306"/>
            <p:cNvSpPr>
              <a:spLocks noChangeArrowheads="1"/>
            </p:cNvSpPr>
            <p:nvPr/>
          </p:nvSpPr>
          <p:spPr bwMode="auto">
            <a:xfrm>
              <a:off x="528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2" name="Oval 307"/>
            <p:cNvSpPr>
              <a:spLocks noChangeArrowheads="1"/>
            </p:cNvSpPr>
            <p:nvPr/>
          </p:nvSpPr>
          <p:spPr bwMode="auto">
            <a:xfrm>
              <a:off x="4921" y="306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3" name="Oval 308"/>
            <p:cNvSpPr>
              <a:spLocks noChangeArrowheads="1"/>
            </p:cNvSpPr>
            <p:nvPr/>
          </p:nvSpPr>
          <p:spPr bwMode="auto">
            <a:xfrm>
              <a:off x="4876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4" name="Oval 309"/>
            <p:cNvSpPr>
              <a:spLocks noChangeArrowheads="1"/>
            </p:cNvSpPr>
            <p:nvPr/>
          </p:nvSpPr>
          <p:spPr bwMode="auto">
            <a:xfrm>
              <a:off x="2018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5" name="Oval 310"/>
            <p:cNvSpPr>
              <a:spLocks noChangeArrowheads="1"/>
            </p:cNvSpPr>
            <p:nvPr/>
          </p:nvSpPr>
          <p:spPr bwMode="auto">
            <a:xfrm>
              <a:off x="42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6" name="Oval 311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7" name="Oval 312"/>
            <p:cNvSpPr>
              <a:spLocks noChangeArrowheads="1"/>
            </p:cNvSpPr>
            <p:nvPr/>
          </p:nvSpPr>
          <p:spPr bwMode="auto">
            <a:xfrm>
              <a:off x="269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8" name="Oval 313"/>
            <p:cNvSpPr>
              <a:spLocks noChangeArrowheads="1"/>
            </p:cNvSpPr>
            <p:nvPr/>
          </p:nvSpPr>
          <p:spPr bwMode="auto">
            <a:xfrm>
              <a:off x="537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89" name="Oval 314"/>
            <p:cNvSpPr>
              <a:spLocks noChangeArrowheads="1"/>
            </p:cNvSpPr>
            <p:nvPr/>
          </p:nvSpPr>
          <p:spPr bwMode="auto">
            <a:xfrm>
              <a:off x="2064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0" name="Oval 315"/>
            <p:cNvSpPr>
              <a:spLocks noChangeArrowheads="1"/>
            </p:cNvSpPr>
            <p:nvPr/>
          </p:nvSpPr>
          <p:spPr bwMode="auto">
            <a:xfrm>
              <a:off x="18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1" name="Oval 316"/>
            <p:cNvSpPr>
              <a:spLocks noChangeArrowheads="1"/>
            </p:cNvSpPr>
            <p:nvPr/>
          </p:nvSpPr>
          <p:spPr bwMode="auto">
            <a:xfrm>
              <a:off x="387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2" name="Oval 317"/>
            <p:cNvSpPr>
              <a:spLocks noChangeArrowheads="1"/>
            </p:cNvSpPr>
            <p:nvPr/>
          </p:nvSpPr>
          <p:spPr bwMode="auto">
            <a:xfrm>
              <a:off x="2426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3" name="Oval 318"/>
            <p:cNvSpPr>
              <a:spLocks noChangeArrowheads="1"/>
            </p:cNvSpPr>
            <p:nvPr/>
          </p:nvSpPr>
          <p:spPr bwMode="auto">
            <a:xfrm>
              <a:off x="4513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4" name="Oval 319"/>
            <p:cNvSpPr>
              <a:spLocks noChangeArrowheads="1"/>
            </p:cNvSpPr>
            <p:nvPr/>
          </p:nvSpPr>
          <p:spPr bwMode="auto">
            <a:xfrm>
              <a:off x="4195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5" name="Oval 320"/>
            <p:cNvSpPr>
              <a:spLocks noChangeArrowheads="1"/>
            </p:cNvSpPr>
            <p:nvPr/>
          </p:nvSpPr>
          <p:spPr bwMode="auto">
            <a:xfrm>
              <a:off x="528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6" name="Oval 321"/>
            <p:cNvSpPr>
              <a:spLocks noChangeArrowheads="1"/>
            </p:cNvSpPr>
            <p:nvPr/>
          </p:nvSpPr>
          <p:spPr bwMode="auto">
            <a:xfrm>
              <a:off x="170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7" name="Oval 322"/>
            <p:cNvSpPr>
              <a:spLocks noChangeArrowheads="1"/>
            </p:cNvSpPr>
            <p:nvPr/>
          </p:nvSpPr>
          <p:spPr bwMode="auto">
            <a:xfrm>
              <a:off x="2472" y="48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8" name="Oval 323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399" name="Oval 324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0" name="Oval 325"/>
            <p:cNvSpPr>
              <a:spLocks noChangeArrowheads="1"/>
            </p:cNvSpPr>
            <p:nvPr/>
          </p:nvSpPr>
          <p:spPr bwMode="auto">
            <a:xfrm>
              <a:off x="256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1" name="Oval 326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2" name="Oval 327"/>
            <p:cNvSpPr>
              <a:spLocks noChangeArrowheads="1"/>
            </p:cNvSpPr>
            <p:nvPr/>
          </p:nvSpPr>
          <p:spPr bwMode="auto">
            <a:xfrm>
              <a:off x="4740" y="16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3" name="Oval 328"/>
            <p:cNvSpPr>
              <a:spLocks noChangeArrowheads="1"/>
            </p:cNvSpPr>
            <p:nvPr/>
          </p:nvSpPr>
          <p:spPr bwMode="auto">
            <a:xfrm>
              <a:off x="4332" y="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4" name="Oval 329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5" name="Oval 330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6" name="Oval 331"/>
            <p:cNvSpPr>
              <a:spLocks noChangeArrowheads="1"/>
            </p:cNvSpPr>
            <p:nvPr/>
          </p:nvSpPr>
          <p:spPr bwMode="auto">
            <a:xfrm>
              <a:off x="278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7" name="Oval 332"/>
            <p:cNvSpPr>
              <a:spLocks noChangeArrowheads="1"/>
            </p:cNvSpPr>
            <p:nvPr/>
          </p:nvSpPr>
          <p:spPr bwMode="auto">
            <a:xfrm>
              <a:off x="4830" y="10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8" name="Oval 333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09" name="Oval 334"/>
            <p:cNvSpPr>
              <a:spLocks noChangeArrowheads="1"/>
            </p:cNvSpPr>
            <p:nvPr/>
          </p:nvSpPr>
          <p:spPr bwMode="auto">
            <a:xfrm>
              <a:off x="5556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0" name="Oval 335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1" name="Oval 336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2" name="Oval 337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3" name="Oval 338"/>
            <p:cNvSpPr>
              <a:spLocks noChangeArrowheads="1"/>
            </p:cNvSpPr>
            <p:nvPr/>
          </p:nvSpPr>
          <p:spPr bwMode="auto">
            <a:xfrm>
              <a:off x="3833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4" name="Oval 339"/>
            <p:cNvSpPr>
              <a:spLocks noChangeArrowheads="1"/>
            </p:cNvSpPr>
            <p:nvPr/>
          </p:nvSpPr>
          <p:spPr bwMode="auto">
            <a:xfrm>
              <a:off x="793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5" name="Oval 340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6" name="Oval 341"/>
            <p:cNvSpPr>
              <a:spLocks noChangeArrowheads="1"/>
            </p:cNvSpPr>
            <p:nvPr/>
          </p:nvSpPr>
          <p:spPr bwMode="auto">
            <a:xfrm>
              <a:off x="4468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7" name="Oval 342"/>
            <p:cNvSpPr>
              <a:spLocks noChangeArrowheads="1"/>
            </p:cNvSpPr>
            <p:nvPr/>
          </p:nvSpPr>
          <p:spPr bwMode="auto">
            <a:xfrm>
              <a:off x="446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8" name="Oval 343"/>
            <p:cNvSpPr>
              <a:spLocks noChangeArrowheads="1"/>
            </p:cNvSpPr>
            <p:nvPr/>
          </p:nvSpPr>
          <p:spPr bwMode="auto">
            <a:xfrm>
              <a:off x="2608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19" name="Oval 344"/>
            <p:cNvSpPr>
              <a:spLocks noChangeArrowheads="1"/>
            </p:cNvSpPr>
            <p:nvPr/>
          </p:nvSpPr>
          <p:spPr bwMode="auto">
            <a:xfrm>
              <a:off x="410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0" name="Oval 345"/>
            <p:cNvSpPr>
              <a:spLocks noChangeArrowheads="1"/>
            </p:cNvSpPr>
            <p:nvPr/>
          </p:nvSpPr>
          <p:spPr bwMode="auto">
            <a:xfrm>
              <a:off x="437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1" name="Oval 346"/>
            <p:cNvSpPr>
              <a:spLocks noChangeArrowheads="1"/>
            </p:cNvSpPr>
            <p:nvPr/>
          </p:nvSpPr>
          <p:spPr bwMode="auto">
            <a:xfrm>
              <a:off x="3786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2" name="Oval 347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3" name="Oval 348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4" name="Oval 349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5" name="Oval 350"/>
            <p:cNvSpPr>
              <a:spLocks noChangeArrowheads="1"/>
            </p:cNvSpPr>
            <p:nvPr/>
          </p:nvSpPr>
          <p:spPr bwMode="auto">
            <a:xfrm>
              <a:off x="3606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6" name="Oval 351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7" name="Oval 352"/>
            <p:cNvSpPr>
              <a:spLocks noChangeArrowheads="1"/>
            </p:cNvSpPr>
            <p:nvPr/>
          </p:nvSpPr>
          <p:spPr bwMode="auto">
            <a:xfrm>
              <a:off x="1610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8" name="Oval 353"/>
            <p:cNvSpPr>
              <a:spLocks noChangeArrowheads="1"/>
            </p:cNvSpPr>
            <p:nvPr/>
          </p:nvSpPr>
          <p:spPr bwMode="auto">
            <a:xfrm>
              <a:off x="567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29" name="Oval 354"/>
            <p:cNvSpPr>
              <a:spLocks noChangeArrowheads="1"/>
            </p:cNvSpPr>
            <p:nvPr/>
          </p:nvSpPr>
          <p:spPr bwMode="auto">
            <a:xfrm>
              <a:off x="251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0" name="Oval 355"/>
            <p:cNvSpPr>
              <a:spLocks noChangeArrowheads="1"/>
            </p:cNvSpPr>
            <p:nvPr/>
          </p:nvSpPr>
          <p:spPr bwMode="auto">
            <a:xfrm>
              <a:off x="3560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1" name="Oval 356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2" name="Oval 357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3" name="Oval 358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4" name="Oval 359"/>
            <p:cNvSpPr>
              <a:spLocks noChangeArrowheads="1"/>
            </p:cNvSpPr>
            <p:nvPr/>
          </p:nvSpPr>
          <p:spPr bwMode="auto">
            <a:xfrm>
              <a:off x="657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5" name="Oval 360"/>
            <p:cNvSpPr>
              <a:spLocks noChangeArrowheads="1"/>
            </p:cNvSpPr>
            <p:nvPr/>
          </p:nvSpPr>
          <p:spPr bwMode="auto">
            <a:xfrm>
              <a:off x="4195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6" name="Oval 361"/>
            <p:cNvSpPr>
              <a:spLocks noChangeArrowheads="1"/>
            </p:cNvSpPr>
            <p:nvPr/>
          </p:nvSpPr>
          <p:spPr bwMode="auto">
            <a:xfrm>
              <a:off x="5103" y="1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7" name="Oval 362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438" name="Oval 363"/>
            <p:cNvSpPr>
              <a:spLocks noChangeArrowheads="1"/>
            </p:cNvSpPr>
            <p:nvPr/>
          </p:nvSpPr>
          <p:spPr bwMode="auto">
            <a:xfrm>
              <a:off x="2154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4996" name="Group 364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85077" name="Freeform 365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78" name="Oval 366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4997" name="Group 367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85075" name="Freeform 368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76" name="Oval 369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4998" name="Group 370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85073" name="Freeform 371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74" name="Oval 372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4999" name="Group 373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85071" name="Freeform 374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72" name="Oval 375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5000" name="Group 376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85069" name="Freeform 37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70" name="Oval 37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5001" name="Group 379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85067" name="Freeform 3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68" name="Oval 3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5002" name="Group 382"/>
          <p:cNvGrpSpPr>
            <a:grpSpLocks/>
          </p:cNvGrpSpPr>
          <p:nvPr/>
        </p:nvGrpSpPr>
        <p:grpSpPr bwMode="auto">
          <a:xfrm>
            <a:off x="1992314" y="1125539"/>
            <a:ext cx="2719387" cy="2160587"/>
            <a:chOff x="703" y="754"/>
            <a:chExt cx="1713" cy="1361"/>
          </a:xfrm>
        </p:grpSpPr>
        <p:sp>
          <p:nvSpPr>
            <p:cNvPr id="85065" name="Freeform 383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66" name="Oval 384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85003" name="Text Box 385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grpSp>
        <p:nvGrpSpPr>
          <p:cNvPr id="85004" name="Group 386"/>
          <p:cNvGrpSpPr>
            <a:grpSpLocks/>
          </p:cNvGrpSpPr>
          <p:nvPr/>
        </p:nvGrpSpPr>
        <p:grpSpPr bwMode="auto">
          <a:xfrm>
            <a:off x="2135188" y="1268414"/>
            <a:ext cx="2374900" cy="1800225"/>
            <a:chOff x="1202" y="1117"/>
            <a:chExt cx="1496" cy="1134"/>
          </a:xfrm>
        </p:grpSpPr>
        <p:sp>
          <p:nvSpPr>
            <p:cNvPr id="85023" name="Oval 387"/>
            <p:cNvSpPr>
              <a:spLocks noChangeArrowheads="1"/>
            </p:cNvSpPr>
            <p:nvPr/>
          </p:nvSpPr>
          <p:spPr bwMode="auto">
            <a:xfrm>
              <a:off x="2063" y="20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4" name="Oval 388"/>
            <p:cNvSpPr>
              <a:spLocks noChangeArrowheads="1"/>
            </p:cNvSpPr>
            <p:nvPr/>
          </p:nvSpPr>
          <p:spPr bwMode="auto">
            <a:xfrm>
              <a:off x="2199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5" name="Oval 389"/>
            <p:cNvSpPr>
              <a:spLocks noChangeArrowheads="1"/>
            </p:cNvSpPr>
            <p:nvPr/>
          </p:nvSpPr>
          <p:spPr bwMode="auto">
            <a:xfrm>
              <a:off x="2335" y="211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6" name="Oval 390"/>
            <p:cNvSpPr>
              <a:spLocks noChangeArrowheads="1"/>
            </p:cNvSpPr>
            <p:nvPr/>
          </p:nvSpPr>
          <p:spPr bwMode="auto">
            <a:xfrm>
              <a:off x="2471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7" name="Oval 391"/>
            <p:cNvSpPr>
              <a:spLocks noChangeArrowheads="1"/>
            </p:cNvSpPr>
            <p:nvPr/>
          </p:nvSpPr>
          <p:spPr bwMode="auto">
            <a:xfrm>
              <a:off x="2381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8" name="Oval 392"/>
            <p:cNvSpPr>
              <a:spLocks noChangeArrowheads="1"/>
            </p:cNvSpPr>
            <p:nvPr/>
          </p:nvSpPr>
          <p:spPr bwMode="auto">
            <a:xfrm>
              <a:off x="229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9" name="Oval 393"/>
            <p:cNvSpPr>
              <a:spLocks noChangeArrowheads="1"/>
            </p:cNvSpPr>
            <p:nvPr/>
          </p:nvSpPr>
          <p:spPr bwMode="auto">
            <a:xfrm>
              <a:off x="2199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0" name="Oval 394"/>
            <p:cNvSpPr>
              <a:spLocks noChangeArrowheads="1"/>
            </p:cNvSpPr>
            <p:nvPr/>
          </p:nvSpPr>
          <p:spPr bwMode="auto">
            <a:xfrm>
              <a:off x="210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1" name="Oval 395"/>
            <p:cNvSpPr>
              <a:spLocks noChangeArrowheads="1"/>
            </p:cNvSpPr>
            <p:nvPr/>
          </p:nvSpPr>
          <p:spPr bwMode="auto">
            <a:xfrm>
              <a:off x="2017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2" name="Oval 396"/>
            <p:cNvSpPr>
              <a:spLocks noChangeArrowheads="1"/>
            </p:cNvSpPr>
            <p:nvPr/>
          </p:nvSpPr>
          <p:spPr bwMode="auto">
            <a:xfrm>
              <a:off x="192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3" name="Oval 397"/>
            <p:cNvSpPr>
              <a:spLocks noChangeArrowheads="1"/>
            </p:cNvSpPr>
            <p:nvPr/>
          </p:nvSpPr>
          <p:spPr bwMode="auto">
            <a:xfrm>
              <a:off x="183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4" name="Oval 398"/>
            <p:cNvSpPr>
              <a:spLocks noChangeArrowheads="1"/>
            </p:cNvSpPr>
            <p:nvPr/>
          </p:nvSpPr>
          <p:spPr bwMode="auto">
            <a:xfrm>
              <a:off x="1609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5" name="Oval 399"/>
            <p:cNvSpPr>
              <a:spLocks noChangeArrowheads="1"/>
            </p:cNvSpPr>
            <p:nvPr/>
          </p:nvSpPr>
          <p:spPr bwMode="auto">
            <a:xfrm>
              <a:off x="1383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6" name="Oval 400"/>
            <p:cNvSpPr>
              <a:spLocks noChangeArrowheads="1"/>
            </p:cNvSpPr>
            <p:nvPr/>
          </p:nvSpPr>
          <p:spPr bwMode="auto">
            <a:xfrm>
              <a:off x="1202" y="193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7" name="Oval 401"/>
            <p:cNvSpPr>
              <a:spLocks noChangeArrowheads="1"/>
            </p:cNvSpPr>
            <p:nvPr/>
          </p:nvSpPr>
          <p:spPr bwMode="auto">
            <a:xfrm>
              <a:off x="1247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8" name="Oval 402"/>
            <p:cNvSpPr>
              <a:spLocks noChangeArrowheads="1"/>
            </p:cNvSpPr>
            <p:nvPr/>
          </p:nvSpPr>
          <p:spPr bwMode="auto">
            <a:xfrm>
              <a:off x="1383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39" name="Oval 403"/>
            <p:cNvSpPr>
              <a:spLocks noChangeArrowheads="1"/>
            </p:cNvSpPr>
            <p:nvPr/>
          </p:nvSpPr>
          <p:spPr bwMode="auto">
            <a:xfrm>
              <a:off x="151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0" name="Oval 404"/>
            <p:cNvSpPr>
              <a:spLocks noChangeArrowheads="1"/>
            </p:cNvSpPr>
            <p:nvPr/>
          </p:nvSpPr>
          <p:spPr bwMode="auto">
            <a:xfrm>
              <a:off x="1655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1" name="Oval 405"/>
            <p:cNvSpPr>
              <a:spLocks noChangeArrowheads="1"/>
            </p:cNvSpPr>
            <p:nvPr/>
          </p:nvSpPr>
          <p:spPr bwMode="auto">
            <a:xfrm>
              <a:off x="179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2" name="Oval 406"/>
            <p:cNvSpPr>
              <a:spLocks noChangeArrowheads="1"/>
            </p:cNvSpPr>
            <p:nvPr/>
          </p:nvSpPr>
          <p:spPr bwMode="auto">
            <a:xfrm>
              <a:off x="2109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3" name="Oval 407"/>
            <p:cNvSpPr>
              <a:spLocks noChangeArrowheads="1"/>
            </p:cNvSpPr>
            <p:nvPr/>
          </p:nvSpPr>
          <p:spPr bwMode="auto">
            <a:xfrm>
              <a:off x="2427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4" name="Oval 408"/>
            <p:cNvSpPr>
              <a:spLocks noChangeArrowheads="1"/>
            </p:cNvSpPr>
            <p:nvPr/>
          </p:nvSpPr>
          <p:spPr bwMode="auto">
            <a:xfrm>
              <a:off x="2653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5" name="Oval 409"/>
            <p:cNvSpPr>
              <a:spLocks noChangeArrowheads="1"/>
            </p:cNvSpPr>
            <p:nvPr/>
          </p:nvSpPr>
          <p:spPr bwMode="auto">
            <a:xfrm>
              <a:off x="174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6" name="Oval 410"/>
            <p:cNvSpPr>
              <a:spLocks noChangeArrowheads="1"/>
            </p:cNvSpPr>
            <p:nvPr/>
          </p:nvSpPr>
          <p:spPr bwMode="auto">
            <a:xfrm>
              <a:off x="192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7" name="Oval 411"/>
            <p:cNvSpPr>
              <a:spLocks noChangeArrowheads="1"/>
            </p:cNvSpPr>
            <p:nvPr/>
          </p:nvSpPr>
          <p:spPr bwMode="auto">
            <a:xfrm>
              <a:off x="2108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8" name="Oval 412"/>
            <p:cNvSpPr>
              <a:spLocks noChangeArrowheads="1"/>
            </p:cNvSpPr>
            <p:nvPr/>
          </p:nvSpPr>
          <p:spPr bwMode="auto">
            <a:xfrm>
              <a:off x="165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9" name="Oval 413"/>
            <p:cNvSpPr>
              <a:spLocks noChangeArrowheads="1"/>
            </p:cNvSpPr>
            <p:nvPr/>
          </p:nvSpPr>
          <p:spPr bwMode="auto">
            <a:xfrm>
              <a:off x="1247" y="2069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0" name="Oval 414"/>
            <p:cNvSpPr>
              <a:spLocks noChangeArrowheads="1"/>
            </p:cNvSpPr>
            <p:nvPr/>
          </p:nvSpPr>
          <p:spPr bwMode="auto">
            <a:xfrm>
              <a:off x="1564" y="2114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1" name="Oval 415"/>
            <p:cNvSpPr>
              <a:spLocks noChangeArrowheads="1"/>
            </p:cNvSpPr>
            <p:nvPr/>
          </p:nvSpPr>
          <p:spPr bwMode="auto">
            <a:xfrm>
              <a:off x="1881" y="2069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2" name="Oval 416"/>
            <p:cNvSpPr>
              <a:spLocks noChangeArrowheads="1"/>
            </p:cNvSpPr>
            <p:nvPr/>
          </p:nvSpPr>
          <p:spPr bwMode="auto">
            <a:xfrm>
              <a:off x="2198" y="166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3" name="Oval 417"/>
            <p:cNvSpPr>
              <a:spLocks noChangeArrowheads="1"/>
            </p:cNvSpPr>
            <p:nvPr/>
          </p:nvSpPr>
          <p:spPr bwMode="auto">
            <a:xfrm>
              <a:off x="1519" y="125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4" name="Oval 418"/>
            <p:cNvSpPr>
              <a:spLocks noChangeArrowheads="1"/>
            </p:cNvSpPr>
            <p:nvPr/>
          </p:nvSpPr>
          <p:spPr bwMode="auto">
            <a:xfrm>
              <a:off x="1383" y="148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5" name="Oval 419"/>
            <p:cNvSpPr>
              <a:spLocks noChangeArrowheads="1"/>
            </p:cNvSpPr>
            <p:nvPr/>
          </p:nvSpPr>
          <p:spPr bwMode="auto">
            <a:xfrm>
              <a:off x="1428" y="1843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6" name="Oval 420"/>
            <p:cNvSpPr>
              <a:spLocks noChangeArrowheads="1"/>
            </p:cNvSpPr>
            <p:nvPr/>
          </p:nvSpPr>
          <p:spPr bwMode="auto">
            <a:xfrm>
              <a:off x="1428" y="2206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7" name="Oval 421"/>
            <p:cNvSpPr>
              <a:spLocks noChangeArrowheads="1"/>
            </p:cNvSpPr>
            <p:nvPr/>
          </p:nvSpPr>
          <p:spPr bwMode="auto">
            <a:xfrm>
              <a:off x="1564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8" name="Oval 422"/>
            <p:cNvSpPr>
              <a:spLocks noChangeArrowheads="1"/>
            </p:cNvSpPr>
            <p:nvPr/>
          </p:nvSpPr>
          <p:spPr bwMode="auto">
            <a:xfrm>
              <a:off x="1700" y="152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9" name="Oval 423"/>
            <p:cNvSpPr>
              <a:spLocks noChangeArrowheads="1"/>
            </p:cNvSpPr>
            <p:nvPr/>
          </p:nvSpPr>
          <p:spPr bwMode="auto">
            <a:xfrm>
              <a:off x="1927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0" name="Oval 424"/>
            <p:cNvSpPr>
              <a:spLocks noChangeArrowheads="1"/>
            </p:cNvSpPr>
            <p:nvPr/>
          </p:nvSpPr>
          <p:spPr bwMode="auto">
            <a:xfrm>
              <a:off x="2245" y="1435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1" name="Oval 425"/>
            <p:cNvSpPr>
              <a:spLocks noChangeArrowheads="1"/>
            </p:cNvSpPr>
            <p:nvPr/>
          </p:nvSpPr>
          <p:spPr bwMode="auto">
            <a:xfrm>
              <a:off x="2563" y="1571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2" name="Oval 426"/>
            <p:cNvSpPr>
              <a:spLocks noChangeArrowheads="1"/>
            </p:cNvSpPr>
            <p:nvPr/>
          </p:nvSpPr>
          <p:spPr bwMode="auto">
            <a:xfrm>
              <a:off x="2290" y="1797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3" name="Oval 427"/>
            <p:cNvSpPr>
              <a:spLocks noChangeArrowheads="1"/>
            </p:cNvSpPr>
            <p:nvPr/>
          </p:nvSpPr>
          <p:spPr bwMode="auto">
            <a:xfrm>
              <a:off x="2017" y="2160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4" name="Oval 428"/>
            <p:cNvSpPr>
              <a:spLocks noChangeArrowheads="1"/>
            </p:cNvSpPr>
            <p:nvPr/>
          </p:nvSpPr>
          <p:spPr bwMode="auto">
            <a:xfrm>
              <a:off x="2290" y="1978"/>
              <a:ext cx="45" cy="45"/>
            </a:xfrm>
            <a:prstGeom prst="ellipse">
              <a:avLst/>
            </a:prstGeom>
            <a:solidFill>
              <a:srgbClr val="0033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005" name="Text Box 429"/>
          <p:cNvSpPr txBox="1">
            <a:spLocks noChangeArrowheads="1"/>
          </p:cNvSpPr>
          <p:nvPr/>
        </p:nvSpPr>
        <p:spPr bwMode="auto">
          <a:xfrm>
            <a:off x="5249864" y="1447801"/>
            <a:ext cx="17113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&lt; 280 mmol/l</a:t>
            </a:r>
          </a:p>
        </p:txBody>
      </p:sp>
      <p:sp>
        <p:nvSpPr>
          <p:cNvPr id="85006" name="Text Box 430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85007" name="Text Box 431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11" name="Group 432"/>
          <p:cNvGrpSpPr>
            <a:grpSpLocks/>
          </p:cNvGrpSpPr>
          <p:nvPr/>
        </p:nvGrpSpPr>
        <p:grpSpPr bwMode="auto">
          <a:xfrm>
            <a:off x="1522413" y="2082801"/>
            <a:ext cx="3492501" cy="417513"/>
            <a:chOff x="-1" y="1312"/>
            <a:chExt cx="2200" cy="263"/>
          </a:xfrm>
        </p:grpSpPr>
        <p:sp>
          <p:nvSpPr>
            <p:cNvPr id="85019" name="Line 433"/>
            <p:cNvSpPr>
              <a:spLocks noChangeShapeType="1"/>
            </p:cNvSpPr>
            <p:nvPr/>
          </p:nvSpPr>
          <p:spPr bwMode="auto">
            <a:xfrm flipH="1" flipV="1">
              <a:off x="-1" y="1480"/>
              <a:ext cx="454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020" name="Text Box 434"/>
            <p:cNvSpPr txBox="1">
              <a:spLocks noChangeArrowheads="1"/>
            </p:cNvSpPr>
            <p:nvPr/>
          </p:nvSpPr>
          <p:spPr bwMode="auto">
            <a:xfrm>
              <a:off x="1452" y="1312"/>
              <a:ext cx="385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b="1">
                  <a:solidFill>
                    <a:schemeClr val="accent2"/>
                  </a:solidFill>
                </a:rPr>
                <a:t>H</a:t>
              </a:r>
              <a:r>
                <a:rPr lang="cs-CZ" b="1" baseline="-25000">
                  <a:solidFill>
                    <a:schemeClr val="accent2"/>
                  </a:solidFill>
                </a:rPr>
                <a:t>2</a:t>
              </a:r>
              <a:r>
                <a:rPr lang="cs-CZ" b="1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85021" name="Text Box 435"/>
            <p:cNvSpPr txBox="1">
              <a:spLocks noChangeArrowheads="1"/>
            </p:cNvSpPr>
            <p:nvPr/>
          </p:nvSpPr>
          <p:spPr bwMode="auto">
            <a:xfrm>
              <a:off x="443" y="1344"/>
              <a:ext cx="385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b="1">
                  <a:solidFill>
                    <a:schemeClr val="accent2"/>
                  </a:solidFill>
                </a:rPr>
                <a:t>H</a:t>
              </a:r>
              <a:r>
                <a:rPr lang="cs-CZ" b="1" baseline="-25000">
                  <a:solidFill>
                    <a:schemeClr val="accent2"/>
                  </a:solidFill>
                </a:rPr>
                <a:t>2</a:t>
              </a:r>
              <a:r>
                <a:rPr lang="cs-CZ" b="1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85022" name="Line 436"/>
            <p:cNvSpPr>
              <a:spLocks noChangeShapeType="1"/>
            </p:cNvSpPr>
            <p:nvPr/>
          </p:nvSpPr>
          <p:spPr bwMode="auto">
            <a:xfrm flipH="1">
              <a:off x="1791" y="1375"/>
              <a:ext cx="408" cy="4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85009" name="Rectangle 437"/>
          <p:cNvSpPr>
            <a:spLocks noGrp="1" noChangeArrowheads="1"/>
          </p:cNvSpPr>
          <p:nvPr>
            <p:ph type="title"/>
          </p:nvPr>
        </p:nvSpPr>
        <p:spPr>
          <a:xfrm>
            <a:off x="3935414" y="-100013"/>
            <a:ext cx="5400675" cy="1143001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 sz="4000"/>
              <a:t>Hypotonické prostředí</a:t>
            </a:r>
          </a:p>
        </p:txBody>
      </p:sp>
      <p:grpSp>
        <p:nvGrpSpPr>
          <p:cNvPr id="85010" name="Group 438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85017" name="Oval 439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8" name="Oval 440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5011" name="Group 441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85015" name="Oval 442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6" name="Oval 443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5012" name="Group 444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85013" name="Oval 445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4" name="Oval 446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1558926" y="1052514"/>
            <a:ext cx="3744913" cy="3240087"/>
            <a:chOff x="703" y="754"/>
            <a:chExt cx="1713" cy="1361"/>
          </a:xfrm>
        </p:grpSpPr>
        <p:sp>
          <p:nvSpPr>
            <p:cNvPr id="86413" name="Freeform 3"/>
            <p:cNvSpPr>
              <a:spLocks/>
            </p:cNvSpPr>
            <p:nvPr/>
          </p:nvSpPr>
          <p:spPr bwMode="auto">
            <a:xfrm>
              <a:off x="703" y="754"/>
              <a:ext cx="1713" cy="1361"/>
            </a:xfrm>
            <a:custGeom>
              <a:avLst/>
              <a:gdLst>
                <a:gd name="T0" fmla="*/ 576 w 1713"/>
                <a:gd name="T1" fmla="*/ 78 h 1221"/>
                <a:gd name="T2" fmla="*/ 425 w 1713"/>
                <a:gd name="T3" fmla="*/ 130 h 1221"/>
                <a:gd name="T4" fmla="*/ 364 w 1713"/>
                <a:gd name="T5" fmla="*/ 182 h 1221"/>
                <a:gd name="T6" fmla="*/ 302 w 1713"/>
                <a:gd name="T7" fmla="*/ 250 h 1221"/>
                <a:gd name="T8" fmla="*/ 192 w 1713"/>
                <a:gd name="T9" fmla="*/ 343 h 1221"/>
                <a:gd name="T10" fmla="*/ 83 w 1713"/>
                <a:gd name="T11" fmla="*/ 555 h 1221"/>
                <a:gd name="T12" fmla="*/ 48 w 1713"/>
                <a:gd name="T13" fmla="*/ 718 h 1221"/>
                <a:gd name="T14" fmla="*/ 0 w 1713"/>
                <a:gd name="T15" fmla="*/ 1008 h 1221"/>
                <a:gd name="T16" fmla="*/ 7 w 1713"/>
                <a:gd name="T17" fmla="*/ 1204 h 1221"/>
                <a:gd name="T18" fmla="*/ 117 w 1713"/>
                <a:gd name="T19" fmla="*/ 1399 h 1221"/>
                <a:gd name="T20" fmla="*/ 179 w 1713"/>
                <a:gd name="T21" fmla="*/ 1450 h 1221"/>
                <a:gd name="T22" fmla="*/ 295 w 1713"/>
                <a:gd name="T23" fmla="*/ 1459 h 1221"/>
                <a:gd name="T24" fmla="*/ 1125 w 1713"/>
                <a:gd name="T25" fmla="*/ 1459 h 1221"/>
                <a:gd name="T26" fmla="*/ 1276 w 1713"/>
                <a:gd name="T27" fmla="*/ 1399 h 1221"/>
                <a:gd name="T28" fmla="*/ 1344 w 1713"/>
                <a:gd name="T29" fmla="*/ 1348 h 1221"/>
                <a:gd name="T30" fmla="*/ 1553 w 1713"/>
                <a:gd name="T31" fmla="*/ 1202 h 1221"/>
                <a:gd name="T32" fmla="*/ 1663 w 1713"/>
                <a:gd name="T33" fmla="*/ 1149 h 1221"/>
                <a:gd name="T34" fmla="*/ 1711 w 1713"/>
                <a:gd name="T35" fmla="*/ 936 h 1221"/>
                <a:gd name="T36" fmla="*/ 1649 w 1713"/>
                <a:gd name="T37" fmla="*/ 725 h 1221"/>
                <a:gd name="T38" fmla="*/ 1533 w 1713"/>
                <a:gd name="T39" fmla="*/ 511 h 1221"/>
                <a:gd name="T40" fmla="*/ 1355 w 1713"/>
                <a:gd name="T41" fmla="*/ 239 h 1221"/>
                <a:gd name="T42" fmla="*/ 1135 w 1713"/>
                <a:gd name="T43" fmla="*/ 33 h 1221"/>
                <a:gd name="T44" fmla="*/ 909 w 1713"/>
                <a:gd name="T45" fmla="*/ 42 h 1221"/>
                <a:gd name="T46" fmla="*/ 576 w 1713"/>
                <a:gd name="T47" fmla="*/ 78 h 12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13"/>
                <a:gd name="T73" fmla="*/ 0 h 1221"/>
                <a:gd name="T74" fmla="*/ 1713 w 1713"/>
                <a:gd name="T75" fmla="*/ 1221 h 12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13" h="1221">
                  <a:moveTo>
                    <a:pt x="576" y="63"/>
                  </a:moveTo>
                  <a:cubicBezTo>
                    <a:pt x="526" y="70"/>
                    <a:pt x="470" y="80"/>
                    <a:pt x="425" y="105"/>
                  </a:cubicBezTo>
                  <a:cubicBezTo>
                    <a:pt x="402" y="118"/>
                    <a:pt x="390" y="137"/>
                    <a:pt x="364" y="146"/>
                  </a:cubicBezTo>
                  <a:cubicBezTo>
                    <a:pt x="346" y="164"/>
                    <a:pt x="323" y="187"/>
                    <a:pt x="302" y="201"/>
                  </a:cubicBezTo>
                  <a:cubicBezTo>
                    <a:pt x="266" y="226"/>
                    <a:pt x="220" y="241"/>
                    <a:pt x="192" y="276"/>
                  </a:cubicBezTo>
                  <a:cubicBezTo>
                    <a:pt x="150" y="328"/>
                    <a:pt x="109" y="384"/>
                    <a:pt x="83" y="447"/>
                  </a:cubicBezTo>
                  <a:cubicBezTo>
                    <a:pt x="66" y="489"/>
                    <a:pt x="60" y="535"/>
                    <a:pt x="48" y="578"/>
                  </a:cubicBezTo>
                  <a:cubicBezTo>
                    <a:pt x="25" y="658"/>
                    <a:pt x="8" y="727"/>
                    <a:pt x="0" y="811"/>
                  </a:cubicBezTo>
                  <a:cubicBezTo>
                    <a:pt x="2" y="864"/>
                    <a:pt x="3" y="916"/>
                    <a:pt x="7" y="969"/>
                  </a:cubicBezTo>
                  <a:cubicBezTo>
                    <a:pt x="10" y="1001"/>
                    <a:pt x="91" y="1106"/>
                    <a:pt x="117" y="1126"/>
                  </a:cubicBezTo>
                  <a:cubicBezTo>
                    <a:pt x="137" y="1141"/>
                    <a:pt x="154" y="1166"/>
                    <a:pt x="179" y="1167"/>
                  </a:cubicBezTo>
                  <a:cubicBezTo>
                    <a:pt x="218" y="1169"/>
                    <a:pt x="256" y="1172"/>
                    <a:pt x="295" y="1174"/>
                  </a:cubicBezTo>
                  <a:cubicBezTo>
                    <a:pt x="568" y="1221"/>
                    <a:pt x="1125" y="1174"/>
                    <a:pt x="1125" y="1174"/>
                  </a:cubicBezTo>
                  <a:cubicBezTo>
                    <a:pt x="1180" y="1162"/>
                    <a:pt x="1224" y="1143"/>
                    <a:pt x="1276" y="1126"/>
                  </a:cubicBezTo>
                  <a:cubicBezTo>
                    <a:pt x="1330" y="1088"/>
                    <a:pt x="1305" y="1098"/>
                    <a:pt x="1344" y="1085"/>
                  </a:cubicBezTo>
                  <a:cubicBezTo>
                    <a:pt x="1390" y="1059"/>
                    <a:pt x="1500" y="994"/>
                    <a:pt x="1553" y="967"/>
                  </a:cubicBezTo>
                  <a:cubicBezTo>
                    <a:pt x="1583" y="958"/>
                    <a:pt x="1637" y="960"/>
                    <a:pt x="1663" y="925"/>
                  </a:cubicBezTo>
                  <a:cubicBezTo>
                    <a:pt x="1689" y="890"/>
                    <a:pt x="1713" y="811"/>
                    <a:pt x="1711" y="754"/>
                  </a:cubicBezTo>
                  <a:cubicBezTo>
                    <a:pt x="1700" y="643"/>
                    <a:pt x="1709" y="669"/>
                    <a:pt x="1649" y="583"/>
                  </a:cubicBezTo>
                  <a:cubicBezTo>
                    <a:pt x="1637" y="547"/>
                    <a:pt x="1563" y="438"/>
                    <a:pt x="1533" y="411"/>
                  </a:cubicBezTo>
                  <a:cubicBezTo>
                    <a:pt x="1514" y="383"/>
                    <a:pt x="1395" y="238"/>
                    <a:pt x="1355" y="192"/>
                  </a:cubicBezTo>
                  <a:cubicBezTo>
                    <a:pt x="1328" y="151"/>
                    <a:pt x="1238" y="67"/>
                    <a:pt x="1135" y="27"/>
                  </a:cubicBezTo>
                  <a:cubicBezTo>
                    <a:pt x="1070" y="0"/>
                    <a:pt x="1002" y="28"/>
                    <a:pt x="909" y="34"/>
                  </a:cubicBezTo>
                  <a:cubicBezTo>
                    <a:pt x="816" y="40"/>
                    <a:pt x="645" y="57"/>
                    <a:pt x="576" y="63"/>
                  </a:cubicBez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414" name="Oval 4"/>
            <p:cNvSpPr>
              <a:spLocks noChangeArrowheads="1"/>
            </p:cNvSpPr>
            <p:nvPr/>
          </p:nvSpPr>
          <p:spPr bwMode="auto">
            <a:xfrm>
              <a:off x="1247" y="1344"/>
              <a:ext cx="454" cy="317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86019" name="Rectangle 5"/>
          <p:cNvSpPr>
            <a:spLocks noChangeArrowheads="1"/>
          </p:cNvSpPr>
          <p:nvPr/>
        </p:nvSpPr>
        <p:spPr bwMode="auto">
          <a:xfrm rot="-2214497">
            <a:off x="2101850" y="3213101"/>
            <a:ext cx="10801350" cy="3952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6020" name="Group 6"/>
          <p:cNvGrpSpPr>
            <a:grpSpLocks/>
          </p:cNvGrpSpPr>
          <p:nvPr/>
        </p:nvGrpSpPr>
        <p:grpSpPr bwMode="auto">
          <a:xfrm>
            <a:off x="1487487" y="-39688"/>
            <a:ext cx="9215438" cy="6924676"/>
            <a:chOff x="-23" y="-25"/>
            <a:chExt cx="5805" cy="4362"/>
          </a:xfrm>
        </p:grpSpPr>
        <p:sp>
          <p:nvSpPr>
            <p:cNvPr id="86053" name="Oval 7"/>
            <p:cNvSpPr>
              <a:spLocks noChangeArrowheads="1"/>
            </p:cNvSpPr>
            <p:nvPr/>
          </p:nvSpPr>
          <p:spPr bwMode="auto">
            <a:xfrm>
              <a:off x="2109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4" name="Oval 8"/>
            <p:cNvSpPr>
              <a:spLocks noChangeArrowheads="1"/>
            </p:cNvSpPr>
            <p:nvPr/>
          </p:nvSpPr>
          <p:spPr bwMode="auto">
            <a:xfrm>
              <a:off x="158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5" name="Oval 9"/>
            <p:cNvSpPr>
              <a:spLocks noChangeArrowheads="1"/>
            </p:cNvSpPr>
            <p:nvPr/>
          </p:nvSpPr>
          <p:spPr bwMode="auto">
            <a:xfrm>
              <a:off x="204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6" name="Oval 10"/>
            <p:cNvSpPr>
              <a:spLocks noChangeArrowheads="1"/>
            </p:cNvSpPr>
            <p:nvPr/>
          </p:nvSpPr>
          <p:spPr bwMode="auto">
            <a:xfrm>
              <a:off x="158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7" name="Oval 11"/>
            <p:cNvSpPr>
              <a:spLocks noChangeArrowheads="1"/>
            </p:cNvSpPr>
            <p:nvPr/>
          </p:nvSpPr>
          <p:spPr bwMode="auto">
            <a:xfrm>
              <a:off x="68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8" name="Oval 12"/>
            <p:cNvSpPr>
              <a:spLocks noChangeArrowheads="1"/>
            </p:cNvSpPr>
            <p:nvPr/>
          </p:nvSpPr>
          <p:spPr bwMode="auto">
            <a:xfrm>
              <a:off x="567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9" name="Oval 13"/>
            <p:cNvSpPr>
              <a:spLocks noChangeArrowheads="1"/>
            </p:cNvSpPr>
            <p:nvPr/>
          </p:nvSpPr>
          <p:spPr bwMode="auto">
            <a:xfrm>
              <a:off x="15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0" name="Oval 14"/>
            <p:cNvSpPr>
              <a:spLocks noChangeArrowheads="1"/>
            </p:cNvSpPr>
            <p:nvPr/>
          </p:nvSpPr>
          <p:spPr bwMode="auto">
            <a:xfrm>
              <a:off x="3833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1" name="Oval 15"/>
            <p:cNvSpPr>
              <a:spLocks noChangeArrowheads="1"/>
            </p:cNvSpPr>
            <p:nvPr/>
          </p:nvSpPr>
          <p:spPr bwMode="auto">
            <a:xfrm>
              <a:off x="4150" y="275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2" name="Oval 16"/>
            <p:cNvSpPr>
              <a:spLocks noChangeArrowheads="1"/>
            </p:cNvSpPr>
            <p:nvPr/>
          </p:nvSpPr>
          <p:spPr bwMode="auto">
            <a:xfrm>
              <a:off x="1519" y="3929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3" name="Oval 17"/>
            <p:cNvSpPr>
              <a:spLocks noChangeArrowheads="1"/>
            </p:cNvSpPr>
            <p:nvPr/>
          </p:nvSpPr>
          <p:spPr bwMode="auto">
            <a:xfrm>
              <a:off x="3152" y="27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4" name="Oval 18"/>
            <p:cNvSpPr>
              <a:spLocks noChangeArrowheads="1"/>
            </p:cNvSpPr>
            <p:nvPr/>
          </p:nvSpPr>
          <p:spPr bwMode="auto">
            <a:xfrm>
              <a:off x="1791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5" name="Oval 19"/>
            <p:cNvSpPr>
              <a:spLocks noChangeArrowheads="1"/>
            </p:cNvSpPr>
            <p:nvPr/>
          </p:nvSpPr>
          <p:spPr bwMode="auto">
            <a:xfrm>
              <a:off x="1791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6" name="Oval 20"/>
            <p:cNvSpPr>
              <a:spLocks noChangeArrowheads="1"/>
            </p:cNvSpPr>
            <p:nvPr/>
          </p:nvSpPr>
          <p:spPr bwMode="auto">
            <a:xfrm>
              <a:off x="703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7" name="Oval 21"/>
            <p:cNvSpPr>
              <a:spLocks noChangeArrowheads="1"/>
            </p:cNvSpPr>
            <p:nvPr/>
          </p:nvSpPr>
          <p:spPr bwMode="auto">
            <a:xfrm>
              <a:off x="2517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8" name="Oval 22"/>
            <p:cNvSpPr>
              <a:spLocks noChangeArrowheads="1"/>
            </p:cNvSpPr>
            <p:nvPr/>
          </p:nvSpPr>
          <p:spPr bwMode="auto">
            <a:xfrm>
              <a:off x="249" y="406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9" name="Oval 23"/>
            <p:cNvSpPr>
              <a:spLocks noChangeArrowheads="1"/>
            </p:cNvSpPr>
            <p:nvPr/>
          </p:nvSpPr>
          <p:spPr bwMode="auto">
            <a:xfrm>
              <a:off x="975" y="320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0" name="Oval 24"/>
            <p:cNvSpPr>
              <a:spLocks noChangeArrowheads="1"/>
            </p:cNvSpPr>
            <p:nvPr/>
          </p:nvSpPr>
          <p:spPr bwMode="auto">
            <a:xfrm>
              <a:off x="4468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1" name="Oval 25"/>
            <p:cNvSpPr>
              <a:spLocks noChangeArrowheads="1"/>
            </p:cNvSpPr>
            <p:nvPr/>
          </p:nvSpPr>
          <p:spPr bwMode="auto">
            <a:xfrm>
              <a:off x="930" y="274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2" name="Oval 26"/>
            <p:cNvSpPr>
              <a:spLocks noChangeArrowheads="1"/>
            </p:cNvSpPr>
            <p:nvPr/>
          </p:nvSpPr>
          <p:spPr bwMode="auto">
            <a:xfrm>
              <a:off x="158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3" name="Oval 27"/>
            <p:cNvSpPr>
              <a:spLocks noChangeArrowheads="1"/>
            </p:cNvSpPr>
            <p:nvPr/>
          </p:nvSpPr>
          <p:spPr bwMode="auto">
            <a:xfrm>
              <a:off x="748" y="20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4" name="Oval 28"/>
            <p:cNvSpPr>
              <a:spLocks noChangeArrowheads="1"/>
            </p:cNvSpPr>
            <p:nvPr/>
          </p:nvSpPr>
          <p:spPr bwMode="auto">
            <a:xfrm>
              <a:off x="3426" y="22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5" name="Oval 29"/>
            <p:cNvSpPr>
              <a:spLocks noChangeArrowheads="1"/>
            </p:cNvSpPr>
            <p:nvPr/>
          </p:nvSpPr>
          <p:spPr bwMode="auto">
            <a:xfrm>
              <a:off x="5420" y="374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6" name="Oval 30"/>
            <p:cNvSpPr>
              <a:spLocks noChangeArrowheads="1"/>
            </p:cNvSpPr>
            <p:nvPr/>
          </p:nvSpPr>
          <p:spPr bwMode="auto">
            <a:xfrm>
              <a:off x="839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7" name="Oval 31"/>
            <p:cNvSpPr>
              <a:spLocks noChangeArrowheads="1"/>
            </p:cNvSpPr>
            <p:nvPr/>
          </p:nvSpPr>
          <p:spPr bwMode="auto">
            <a:xfrm>
              <a:off x="2154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8" name="Oval 32"/>
            <p:cNvSpPr>
              <a:spLocks noChangeArrowheads="1"/>
            </p:cNvSpPr>
            <p:nvPr/>
          </p:nvSpPr>
          <p:spPr bwMode="auto">
            <a:xfrm>
              <a:off x="2290" y="329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9" name="Oval 33"/>
            <p:cNvSpPr>
              <a:spLocks noChangeArrowheads="1"/>
            </p:cNvSpPr>
            <p:nvPr/>
          </p:nvSpPr>
          <p:spPr bwMode="auto">
            <a:xfrm>
              <a:off x="1111" y="3158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0" name="Oval 34"/>
            <p:cNvSpPr>
              <a:spLocks noChangeArrowheads="1"/>
            </p:cNvSpPr>
            <p:nvPr/>
          </p:nvSpPr>
          <p:spPr bwMode="auto">
            <a:xfrm>
              <a:off x="2336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1" name="Oval 35"/>
            <p:cNvSpPr>
              <a:spLocks noChangeArrowheads="1"/>
            </p:cNvSpPr>
            <p:nvPr/>
          </p:nvSpPr>
          <p:spPr bwMode="auto">
            <a:xfrm>
              <a:off x="1247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2" name="Oval 36"/>
            <p:cNvSpPr>
              <a:spLocks noChangeArrowheads="1"/>
            </p:cNvSpPr>
            <p:nvPr/>
          </p:nvSpPr>
          <p:spPr bwMode="auto">
            <a:xfrm>
              <a:off x="3107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3" name="Oval 37"/>
            <p:cNvSpPr>
              <a:spLocks noChangeArrowheads="1"/>
            </p:cNvSpPr>
            <p:nvPr/>
          </p:nvSpPr>
          <p:spPr bwMode="auto">
            <a:xfrm>
              <a:off x="3061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4" name="Oval 38"/>
            <p:cNvSpPr>
              <a:spLocks noChangeArrowheads="1"/>
            </p:cNvSpPr>
            <p:nvPr/>
          </p:nvSpPr>
          <p:spPr bwMode="auto">
            <a:xfrm>
              <a:off x="3470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5" name="Oval 39"/>
            <p:cNvSpPr>
              <a:spLocks noChangeArrowheads="1"/>
            </p:cNvSpPr>
            <p:nvPr/>
          </p:nvSpPr>
          <p:spPr bwMode="auto">
            <a:xfrm>
              <a:off x="2018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6" name="Oval 40"/>
            <p:cNvSpPr>
              <a:spLocks noChangeArrowheads="1"/>
            </p:cNvSpPr>
            <p:nvPr/>
          </p:nvSpPr>
          <p:spPr bwMode="auto">
            <a:xfrm>
              <a:off x="657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7" name="Oval 41"/>
            <p:cNvSpPr>
              <a:spLocks noChangeArrowheads="1"/>
            </p:cNvSpPr>
            <p:nvPr/>
          </p:nvSpPr>
          <p:spPr bwMode="auto">
            <a:xfrm>
              <a:off x="476" y="21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8" name="Oval 42"/>
            <p:cNvSpPr>
              <a:spLocks noChangeArrowheads="1"/>
            </p:cNvSpPr>
            <p:nvPr/>
          </p:nvSpPr>
          <p:spPr bwMode="auto">
            <a:xfrm>
              <a:off x="2517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89" name="Oval 43"/>
            <p:cNvSpPr>
              <a:spLocks noChangeArrowheads="1"/>
            </p:cNvSpPr>
            <p:nvPr/>
          </p:nvSpPr>
          <p:spPr bwMode="auto">
            <a:xfrm>
              <a:off x="2381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0" name="Oval 44"/>
            <p:cNvSpPr>
              <a:spLocks noChangeArrowheads="1"/>
            </p:cNvSpPr>
            <p:nvPr/>
          </p:nvSpPr>
          <p:spPr bwMode="auto">
            <a:xfrm>
              <a:off x="614" y="10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1" name="Oval 45"/>
            <p:cNvSpPr>
              <a:spLocks noChangeArrowheads="1"/>
            </p:cNvSpPr>
            <p:nvPr/>
          </p:nvSpPr>
          <p:spPr bwMode="auto">
            <a:xfrm>
              <a:off x="340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2" name="Oval 46"/>
            <p:cNvSpPr>
              <a:spLocks noChangeArrowheads="1"/>
            </p:cNvSpPr>
            <p:nvPr/>
          </p:nvSpPr>
          <p:spPr bwMode="auto">
            <a:xfrm>
              <a:off x="68" y="256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3" name="Oval 47"/>
            <p:cNvSpPr>
              <a:spLocks noChangeArrowheads="1"/>
            </p:cNvSpPr>
            <p:nvPr/>
          </p:nvSpPr>
          <p:spPr bwMode="auto">
            <a:xfrm>
              <a:off x="1882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4" name="Oval 48"/>
            <p:cNvSpPr>
              <a:spLocks noChangeArrowheads="1"/>
            </p:cNvSpPr>
            <p:nvPr/>
          </p:nvSpPr>
          <p:spPr bwMode="auto">
            <a:xfrm>
              <a:off x="1519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5" name="Oval 49"/>
            <p:cNvSpPr>
              <a:spLocks noChangeArrowheads="1"/>
            </p:cNvSpPr>
            <p:nvPr/>
          </p:nvSpPr>
          <p:spPr bwMode="auto">
            <a:xfrm>
              <a:off x="567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6" name="Oval 50"/>
            <p:cNvSpPr>
              <a:spLocks noChangeArrowheads="1"/>
            </p:cNvSpPr>
            <p:nvPr/>
          </p:nvSpPr>
          <p:spPr bwMode="auto">
            <a:xfrm>
              <a:off x="1746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7" name="Oval 51"/>
            <p:cNvSpPr>
              <a:spLocks noChangeArrowheads="1"/>
            </p:cNvSpPr>
            <p:nvPr/>
          </p:nvSpPr>
          <p:spPr bwMode="auto">
            <a:xfrm>
              <a:off x="437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8" name="Oval 52"/>
            <p:cNvSpPr>
              <a:spLocks noChangeArrowheads="1"/>
            </p:cNvSpPr>
            <p:nvPr/>
          </p:nvSpPr>
          <p:spPr bwMode="auto">
            <a:xfrm>
              <a:off x="884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9" name="Oval 53"/>
            <p:cNvSpPr>
              <a:spLocks noChangeArrowheads="1"/>
            </p:cNvSpPr>
            <p:nvPr/>
          </p:nvSpPr>
          <p:spPr bwMode="auto">
            <a:xfrm>
              <a:off x="612" y="288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0" name="Oval 54"/>
            <p:cNvSpPr>
              <a:spLocks noChangeArrowheads="1"/>
            </p:cNvSpPr>
            <p:nvPr/>
          </p:nvSpPr>
          <p:spPr bwMode="auto">
            <a:xfrm>
              <a:off x="1655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1" name="Oval 55"/>
            <p:cNvSpPr>
              <a:spLocks noChangeArrowheads="1"/>
            </p:cNvSpPr>
            <p:nvPr/>
          </p:nvSpPr>
          <p:spPr bwMode="auto">
            <a:xfrm>
              <a:off x="29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2" name="Oval 56"/>
            <p:cNvSpPr>
              <a:spLocks noChangeArrowheads="1"/>
            </p:cNvSpPr>
            <p:nvPr/>
          </p:nvSpPr>
          <p:spPr bwMode="auto">
            <a:xfrm>
              <a:off x="61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3" name="Oval 57"/>
            <p:cNvSpPr>
              <a:spLocks noChangeArrowheads="1"/>
            </p:cNvSpPr>
            <p:nvPr/>
          </p:nvSpPr>
          <p:spPr bwMode="auto">
            <a:xfrm>
              <a:off x="1429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4" name="Oval 58"/>
            <p:cNvSpPr>
              <a:spLocks noChangeArrowheads="1"/>
            </p:cNvSpPr>
            <p:nvPr/>
          </p:nvSpPr>
          <p:spPr bwMode="auto">
            <a:xfrm>
              <a:off x="1111" y="4156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5" name="Oval 59"/>
            <p:cNvSpPr>
              <a:spLocks noChangeArrowheads="1"/>
            </p:cNvSpPr>
            <p:nvPr/>
          </p:nvSpPr>
          <p:spPr bwMode="auto">
            <a:xfrm>
              <a:off x="340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6" name="Oval 60"/>
            <p:cNvSpPr>
              <a:spLocks noChangeArrowheads="1"/>
            </p:cNvSpPr>
            <p:nvPr/>
          </p:nvSpPr>
          <p:spPr bwMode="auto">
            <a:xfrm>
              <a:off x="1292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7" name="Oval 61"/>
            <p:cNvSpPr>
              <a:spLocks noChangeArrowheads="1"/>
            </p:cNvSpPr>
            <p:nvPr/>
          </p:nvSpPr>
          <p:spPr bwMode="auto">
            <a:xfrm>
              <a:off x="930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8" name="Oval 62"/>
            <p:cNvSpPr>
              <a:spLocks noChangeArrowheads="1"/>
            </p:cNvSpPr>
            <p:nvPr/>
          </p:nvSpPr>
          <p:spPr bwMode="auto">
            <a:xfrm>
              <a:off x="2883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9" name="Oval 63"/>
            <p:cNvSpPr>
              <a:spLocks noChangeArrowheads="1"/>
            </p:cNvSpPr>
            <p:nvPr/>
          </p:nvSpPr>
          <p:spPr bwMode="auto">
            <a:xfrm>
              <a:off x="2699" y="374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0" name="Oval 64"/>
            <p:cNvSpPr>
              <a:spLocks noChangeArrowheads="1"/>
            </p:cNvSpPr>
            <p:nvPr/>
          </p:nvSpPr>
          <p:spPr bwMode="auto">
            <a:xfrm>
              <a:off x="2971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1" name="Oval 65"/>
            <p:cNvSpPr>
              <a:spLocks noChangeArrowheads="1"/>
            </p:cNvSpPr>
            <p:nvPr/>
          </p:nvSpPr>
          <p:spPr bwMode="auto">
            <a:xfrm>
              <a:off x="387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2" name="Oval 66"/>
            <p:cNvSpPr>
              <a:spLocks noChangeArrowheads="1"/>
            </p:cNvSpPr>
            <p:nvPr/>
          </p:nvSpPr>
          <p:spPr bwMode="auto">
            <a:xfrm>
              <a:off x="1655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3" name="Oval 67"/>
            <p:cNvSpPr>
              <a:spLocks noChangeArrowheads="1"/>
            </p:cNvSpPr>
            <p:nvPr/>
          </p:nvSpPr>
          <p:spPr bwMode="auto">
            <a:xfrm>
              <a:off x="2200" y="2931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4" name="Oval 68"/>
            <p:cNvSpPr>
              <a:spLocks noChangeArrowheads="1"/>
            </p:cNvSpPr>
            <p:nvPr/>
          </p:nvSpPr>
          <p:spPr bwMode="auto">
            <a:xfrm>
              <a:off x="1067" y="2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5" name="Oval 69"/>
            <p:cNvSpPr>
              <a:spLocks noChangeArrowheads="1"/>
            </p:cNvSpPr>
            <p:nvPr/>
          </p:nvSpPr>
          <p:spPr bwMode="auto">
            <a:xfrm>
              <a:off x="4105" y="306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6" name="Oval 70"/>
            <p:cNvSpPr>
              <a:spLocks noChangeArrowheads="1"/>
            </p:cNvSpPr>
            <p:nvPr/>
          </p:nvSpPr>
          <p:spPr bwMode="auto">
            <a:xfrm>
              <a:off x="431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7" name="Oval 71"/>
            <p:cNvSpPr>
              <a:spLocks noChangeArrowheads="1"/>
            </p:cNvSpPr>
            <p:nvPr/>
          </p:nvSpPr>
          <p:spPr bwMode="auto">
            <a:xfrm>
              <a:off x="2835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8" name="Oval 72"/>
            <p:cNvSpPr>
              <a:spLocks noChangeArrowheads="1"/>
            </p:cNvSpPr>
            <p:nvPr/>
          </p:nvSpPr>
          <p:spPr bwMode="auto">
            <a:xfrm>
              <a:off x="657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9" name="Oval 73"/>
            <p:cNvSpPr>
              <a:spLocks noChangeArrowheads="1"/>
            </p:cNvSpPr>
            <p:nvPr/>
          </p:nvSpPr>
          <p:spPr bwMode="auto">
            <a:xfrm>
              <a:off x="1111" y="247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0" name="Oval 74"/>
            <p:cNvSpPr>
              <a:spLocks noChangeArrowheads="1"/>
            </p:cNvSpPr>
            <p:nvPr/>
          </p:nvSpPr>
          <p:spPr bwMode="auto">
            <a:xfrm>
              <a:off x="1655" y="1706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1" name="Oval 75"/>
            <p:cNvSpPr>
              <a:spLocks noChangeArrowheads="1"/>
            </p:cNvSpPr>
            <p:nvPr/>
          </p:nvSpPr>
          <p:spPr bwMode="auto">
            <a:xfrm>
              <a:off x="158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2" name="Oval 76"/>
            <p:cNvSpPr>
              <a:spLocks noChangeArrowheads="1"/>
            </p:cNvSpPr>
            <p:nvPr/>
          </p:nvSpPr>
          <p:spPr bwMode="auto">
            <a:xfrm>
              <a:off x="68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3" name="Oval 77"/>
            <p:cNvSpPr>
              <a:spLocks noChangeArrowheads="1"/>
            </p:cNvSpPr>
            <p:nvPr/>
          </p:nvSpPr>
          <p:spPr bwMode="auto">
            <a:xfrm>
              <a:off x="295" y="11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4" name="Oval 78"/>
            <p:cNvSpPr>
              <a:spLocks noChangeArrowheads="1"/>
            </p:cNvSpPr>
            <p:nvPr/>
          </p:nvSpPr>
          <p:spPr bwMode="auto">
            <a:xfrm>
              <a:off x="839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5" name="Oval 79"/>
            <p:cNvSpPr>
              <a:spLocks noChangeArrowheads="1"/>
            </p:cNvSpPr>
            <p:nvPr/>
          </p:nvSpPr>
          <p:spPr bwMode="auto">
            <a:xfrm>
              <a:off x="3243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6" name="Oval 80"/>
            <p:cNvSpPr>
              <a:spLocks noChangeArrowheads="1"/>
            </p:cNvSpPr>
            <p:nvPr/>
          </p:nvSpPr>
          <p:spPr bwMode="auto">
            <a:xfrm>
              <a:off x="298" y="9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7" name="Oval 81"/>
            <p:cNvSpPr>
              <a:spLocks noChangeArrowheads="1"/>
            </p:cNvSpPr>
            <p:nvPr/>
          </p:nvSpPr>
          <p:spPr bwMode="auto">
            <a:xfrm>
              <a:off x="295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8" name="Oval 82"/>
            <p:cNvSpPr>
              <a:spLocks noChangeArrowheads="1"/>
            </p:cNvSpPr>
            <p:nvPr/>
          </p:nvSpPr>
          <p:spPr bwMode="auto">
            <a:xfrm>
              <a:off x="2608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29" name="Oval 83"/>
            <p:cNvSpPr>
              <a:spLocks noChangeArrowheads="1"/>
            </p:cNvSpPr>
            <p:nvPr/>
          </p:nvSpPr>
          <p:spPr bwMode="auto">
            <a:xfrm>
              <a:off x="2925" y="166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0" name="Oval 84"/>
            <p:cNvSpPr>
              <a:spLocks noChangeArrowheads="1"/>
            </p:cNvSpPr>
            <p:nvPr/>
          </p:nvSpPr>
          <p:spPr bwMode="auto">
            <a:xfrm>
              <a:off x="5329" y="15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1" name="Oval 85"/>
            <p:cNvSpPr>
              <a:spLocks noChangeArrowheads="1"/>
            </p:cNvSpPr>
            <p:nvPr/>
          </p:nvSpPr>
          <p:spPr bwMode="auto">
            <a:xfrm>
              <a:off x="4332" y="148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2" name="Oval 86"/>
            <p:cNvSpPr>
              <a:spLocks noChangeArrowheads="1"/>
            </p:cNvSpPr>
            <p:nvPr/>
          </p:nvSpPr>
          <p:spPr bwMode="auto">
            <a:xfrm>
              <a:off x="24" y="9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3" name="Oval 87"/>
            <p:cNvSpPr>
              <a:spLocks noChangeArrowheads="1"/>
            </p:cNvSpPr>
            <p:nvPr/>
          </p:nvSpPr>
          <p:spPr bwMode="auto">
            <a:xfrm>
              <a:off x="4694" y="293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4" name="Oval 88"/>
            <p:cNvSpPr>
              <a:spLocks noChangeArrowheads="1"/>
            </p:cNvSpPr>
            <p:nvPr/>
          </p:nvSpPr>
          <p:spPr bwMode="auto">
            <a:xfrm>
              <a:off x="113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5" name="Oval 89"/>
            <p:cNvSpPr>
              <a:spLocks noChangeArrowheads="1"/>
            </p:cNvSpPr>
            <p:nvPr/>
          </p:nvSpPr>
          <p:spPr bwMode="auto">
            <a:xfrm>
              <a:off x="476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6" name="Oval 90"/>
            <p:cNvSpPr>
              <a:spLocks noChangeArrowheads="1"/>
            </p:cNvSpPr>
            <p:nvPr/>
          </p:nvSpPr>
          <p:spPr bwMode="auto">
            <a:xfrm>
              <a:off x="3833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7" name="Oval 91"/>
            <p:cNvSpPr>
              <a:spLocks noChangeArrowheads="1"/>
            </p:cNvSpPr>
            <p:nvPr/>
          </p:nvSpPr>
          <p:spPr bwMode="auto">
            <a:xfrm>
              <a:off x="3381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8" name="Oval 92"/>
            <p:cNvSpPr>
              <a:spLocks noChangeArrowheads="1"/>
            </p:cNvSpPr>
            <p:nvPr/>
          </p:nvSpPr>
          <p:spPr bwMode="auto">
            <a:xfrm>
              <a:off x="1837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39" name="Oval 93"/>
            <p:cNvSpPr>
              <a:spLocks noChangeArrowheads="1"/>
            </p:cNvSpPr>
            <p:nvPr/>
          </p:nvSpPr>
          <p:spPr bwMode="auto">
            <a:xfrm>
              <a:off x="3517" y="2293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0" name="Oval 94"/>
            <p:cNvSpPr>
              <a:spLocks noChangeArrowheads="1"/>
            </p:cNvSpPr>
            <p:nvPr/>
          </p:nvSpPr>
          <p:spPr bwMode="auto">
            <a:xfrm>
              <a:off x="5465" y="42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1" name="Oval 95"/>
            <p:cNvSpPr>
              <a:spLocks noChangeArrowheads="1"/>
            </p:cNvSpPr>
            <p:nvPr/>
          </p:nvSpPr>
          <p:spPr bwMode="auto">
            <a:xfrm>
              <a:off x="4785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2" name="Oval 96"/>
            <p:cNvSpPr>
              <a:spLocks noChangeArrowheads="1"/>
            </p:cNvSpPr>
            <p:nvPr/>
          </p:nvSpPr>
          <p:spPr bwMode="auto">
            <a:xfrm>
              <a:off x="2653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3" name="Oval 97"/>
            <p:cNvSpPr>
              <a:spLocks noChangeArrowheads="1"/>
            </p:cNvSpPr>
            <p:nvPr/>
          </p:nvSpPr>
          <p:spPr bwMode="auto">
            <a:xfrm>
              <a:off x="5602" y="22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4" name="Oval 98"/>
            <p:cNvSpPr>
              <a:spLocks noChangeArrowheads="1"/>
            </p:cNvSpPr>
            <p:nvPr/>
          </p:nvSpPr>
          <p:spPr bwMode="auto">
            <a:xfrm>
              <a:off x="4740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5" name="Oval 99"/>
            <p:cNvSpPr>
              <a:spLocks noChangeArrowheads="1"/>
            </p:cNvSpPr>
            <p:nvPr/>
          </p:nvSpPr>
          <p:spPr bwMode="auto">
            <a:xfrm>
              <a:off x="4059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6" name="Oval 100"/>
            <p:cNvSpPr>
              <a:spLocks noChangeArrowheads="1"/>
            </p:cNvSpPr>
            <p:nvPr/>
          </p:nvSpPr>
          <p:spPr bwMode="auto">
            <a:xfrm>
              <a:off x="3696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7" name="Oval 101"/>
            <p:cNvSpPr>
              <a:spLocks noChangeArrowheads="1"/>
            </p:cNvSpPr>
            <p:nvPr/>
          </p:nvSpPr>
          <p:spPr bwMode="auto">
            <a:xfrm>
              <a:off x="4105" y="211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8" name="Oval 102"/>
            <p:cNvSpPr>
              <a:spLocks noChangeArrowheads="1"/>
            </p:cNvSpPr>
            <p:nvPr/>
          </p:nvSpPr>
          <p:spPr bwMode="auto">
            <a:xfrm>
              <a:off x="2608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49" name="Oval 103"/>
            <p:cNvSpPr>
              <a:spLocks noChangeArrowheads="1"/>
            </p:cNvSpPr>
            <p:nvPr/>
          </p:nvSpPr>
          <p:spPr bwMode="auto">
            <a:xfrm>
              <a:off x="1655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0" name="Oval 104"/>
            <p:cNvSpPr>
              <a:spLocks noChangeArrowheads="1"/>
            </p:cNvSpPr>
            <p:nvPr/>
          </p:nvSpPr>
          <p:spPr bwMode="auto">
            <a:xfrm>
              <a:off x="3651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1" name="Oval 105"/>
            <p:cNvSpPr>
              <a:spLocks noChangeArrowheads="1"/>
            </p:cNvSpPr>
            <p:nvPr/>
          </p:nvSpPr>
          <p:spPr bwMode="auto">
            <a:xfrm>
              <a:off x="5193" y="2795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2" name="Oval 106"/>
            <p:cNvSpPr>
              <a:spLocks noChangeArrowheads="1"/>
            </p:cNvSpPr>
            <p:nvPr/>
          </p:nvSpPr>
          <p:spPr bwMode="auto">
            <a:xfrm>
              <a:off x="5511" y="3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3" name="Oval 107"/>
            <p:cNvSpPr>
              <a:spLocks noChangeArrowheads="1"/>
            </p:cNvSpPr>
            <p:nvPr/>
          </p:nvSpPr>
          <p:spPr bwMode="auto">
            <a:xfrm>
              <a:off x="3016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4" name="Oval 108"/>
            <p:cNvSpPr>
              <a:spLocks noChangeArrowheads="1"/>
            </p:cNvSpPr>
            <p:nvPr/>
          </p:nvSpPr>
          <p:spPr bwMode="auto">
            <a:xfrm>
              <a:off x="2925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5" name="Oval 109"/>
            <p:cNvSpPr>
              <a:spLocks noChangeArrowheads="1"/>
            </p:cNvSpPr>
            <p:nvPr/>
          </p:nvSpPr>
          <p:spPr bwMode="auto">
            <a:xfrm>
              <a:off x="2971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6" name="Oval 110"/>
            <p:cNvSpPr>
              <a:spLocks noChangeArrowheads="1"/>
            </p:cNvSpPr>
            <p:nvPr/>
          </p:nvSpPr>
          <p:spPr bwMode="auto">
            <a:xfrm>
              <a:off x="4558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7" name="Oval 111"/>
            <p:cNvSpPr>
              <a:spLocks noChangeArrowheads="1"/>
            </p:cNvSpPr>
            <p:nvPr/>
          </p:nvSpPr>
          <p:spPr bwMode="auto">
            <a:xfrm>
              <a:off x="4604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8" name="Oval 112"/>
            <p:cNvSpPr>
              <a:spLocks noChangeArrowheads="1"/>
            </p:cNvSpPr>
            <p:nvPr/>
          </p:nvSpPr>
          <p:spPr bwMode="auto">
            <a:xfrm>
              <a:off x="5103" y="370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59" name="Oval 113"/>
            <p:cNvSpPr>
              <a:spLocks noChangeArrowheads="1"/>
            </p:cNvSpPr>
            <p:nvPr/>
          </p:nvSpPr>
          <p:spPr bwMode="auto">
            <a:xfrm>
              <a:off x="4513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0" name="Oval 114"/>
            <p:cNvSpPr>
              <a:spLocks noChangeArrowheads="1"/>
            </p:cNvSpPr>
            <p:nvPr/>
          </p:nvSpPr>
          <p:spPr bwMode="auto">
            <a:xfrm>
              <a:off x="5420" y="275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1" name="Oval 115"/>
            <p:cNvSpPr>
              <a:spLocks noChangeArrowheads="1"/>
            </p:cNvSpPr>
            <p:nvPr/>
          </p:nvSpPr>
          <p:spPr bwMode="auto">
            <a:xfrm>
              <a:off x="4105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2" name="Oval 116"/>
            <p:cNvSpPr>
              <a:spLocks noChangeArrowheads="1"/>
            </p:cNvSpPr>
            <p:nvPr/>
          </p:nvSpPr>
          <p:spPr bwMode="auto">
            <a:xfrm>
              <a:off x="4694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3" name="Oval 117"/>
            <p:cNvSpPr>
              <a:spLocks noChangeArrowheads="1"/>
            </p:cNvSpPr>
            <p:nvPr/>
          </p:nvSpPr>
          <p:spPr bwMode="auto">
            <a:xfrm>
              <a:off x="930" y="356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4" name="Oval 118"/>
            <p:cNvSpPr>
              <a:spLocks noChangeArrowheads="1"/>
            </p:cNvSpPr>
            <p:nvPr/>
          </p:nvSpPr>
          <p:spPr bwMode="auto">
            <a:xfrm>
              <a:off x="5148" y="238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5" name="Oval 119"/>
            <p:cNvSpPr>
              <a:spLocks noChangeArrowheads="1"/>
            </p:cNvSpPr>
            <p:nvPr/>
          </p:nvSpPr>
          <p:spPr bwMode="auto">
            <a:xfrm>
              <a:off x="4876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6" name="Oval 120"/>
            <p:cNvSpPr>
              <a:spLocks noChangeArrowheads="1"/>
            </p:cNvSpPr>
            <p:nvPr/>
          </p:nvSpPr>
          <p:spPr bwMode="auto">
            <a:xfrm>
              <a:off x="5194" y="197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7" name="Oval 121"/>
            <p:cNvSpPr>
              <a:spLocks noChangeArrowheads="1"/>
            </p:cNvSpPr>
            <p:nvPr/>
          </p:nvSpPr>
          <p:spPr bwMode="auto">
            <a:xfrm>
              <a:off x="5557" y="20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8" name="Oval 122"/>
            <p:cNvSpPr>
              <a:spLocks noChangeArrowheads="1"/>
            </p:cNvSpPr>
            <p:nvPr/>
          </p:nvSpPr>
          <p:spPr bwMode="auto">
            <a:xfrm>
              <a:off x="5239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69" name="Oval 123"/>
            <p:cNvSpPr>
              <a:spLocks noChangeArrowheads="1"/>
            </p:cNvSpPr>
            <p:nvPr/>
          </p:nvSpPr>
          <p:spPr bwMode="auto">
            <a:xfrm>
              <a:off x="4830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0" name="Oval 124"/>
            <p:cNvSpPr>
              <a:spLocks noChangeArrowheads="1"/>
            </p:cNvSpPr>
            <p:nvPr/>
          </p:nvSpPr>
          <p:spPr bwMode="auto">
            <a:xfrm>
              <a:off x="1156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1" name="Oval 125"/>
            <p:cNvSpPr>
              <a:spLocks noChangeArrowheads="1"/>
            </p:cNvSpPr>
            <p:nvPr/>
          </p:nvSpPr>
          <p:spPr bwMode="auto">
            <a:xfrm>
              <a:off x="2109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2" name="Oval 126"/>
            <p:cNvSpPr>
              <a:spLocks noChangeArrowheads="1"/>
            </p:cNvSpPr>
            <p:nvPr/>
          </p:nvSpPr>
          <p:spPr bwMode="auto">
            <a:xfrm>
              <a:off x="4286" y="383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3" name="Oval 127"/>
            <p:cNvSpPr>
              <a:spLocks noChangeArrowheads="1"/>
            </p:cNvSpPr>
            <p:nvPr/>
          </p:nvSpPr>
          <p:spPr bwMode="auto">
            <a:xfrm>
              <a:off x="4649" y="279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4" name="Oval 128"/>
            <p:cNvSpPr>
              <a:spLocks noChangeArrowheads="1"/>
            </p:cNvSpPr>
            <p:nvPr/>
          </p:nvSpPr>
          <p:spPr bwMode="auto">
            <a:xfrm>
              <a:off x="3697" y="25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5" name="Oval 129"/>
            <p:cNvSpPr>
              <a:spLocks noChangeArrowheads="1"/>
            </p:cNvSpPr>
            <p:nvPr/>
          </p:nvSpPr>
          <p:spPr bwMode="auto">
            <a:xfrm>
              <a:off x="2018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6" name="Oval 130"/>
            <p:cNvSpPr>
              <a:spLocks noChangeArrowheads="1"/>
            </p:cNvSpPr>
            <p:nvPr/>
          </p:nvSpPr>
          <p:spPr bwMode="auto">
            <a:xfrm>
              <a:off x="2290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7" name="Oval 131"/>
            <p:cNvSpPr>
              <a:spLocks noChangeArrowheads="1"/>
            </p:cNvSpPr>
            <p:nvPr/>
          </p:nvSpPr>
          <p:spPr bwMode="auto">
            <a:xfrm>
              <a:off x="5103" y="329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8" name="Oval 132"/>
            <p:cNvSpPr>
              <a:spLocks noChangeArrowheads="1"/>
            </p:cNvSpPr>
            <p:nvPr/>
          </p:nvSpPr>
          <p:spPr bwMode="auto">
            <a:xfrm>
              <a:off x="1791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79" name="Oval 133"/>
            <p:cNvSpPr>
              <a:spLocks noChangeArrowheads="1"/>
            </p:cNvSpPr>
            <p:nvPr/>
          </p:nvSpPr>
          <p:spPr bwMode="auto">
            <a:xfrm>
              <a:off x="3971" y="29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0" name="Oval 134"/>
            <p:cNvSpPr>
              <a:spLocks noChangeArrowheads="1"/>
            </p:cNvSpPr>
            <p:nvPr/>
          </p:nvSpPr>
          <p:spPr bwMode="auto">
            <a:xfrm>
              <a:off x="4196" y="197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1" name="Oval 135"/>
            <p:cNvSpPr>
              <a:spLocks noChangeArrowheads="1"/>
            </p:cNvSpPr>
            <p:nvPr/>
          </p:nvSpPr>
          <p:spPr bwMode="auto">
            <a:xfrm>
              <a:off x="4559" y="19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2" name="Oval 136"/>
            <p:cNvSpPr>
              <a:spLocks noChangeArrowheads="1"/>
            </p:cNvSpPr>
            <p:nvPr/>
          </p:nvSpPr>
          <p:spPr bwMode="auto">
            <a:xfrm>
              <a:off x="3560" y="379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3" name="Oval 137"/>
            <p:cNvSpPr>
              <a:spLocks noChangeArrowheads="1"/>
            </p:cNvSpPr>
            <p:nvPr/>
          </p:nvSpPr>
          <p:spPr bwMode="auto">
            <a:xfrm>
              <a:off x="1429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4" name="Oval 138"/>
            <p:cNvSpPr>
              <a:spLocks noChangeArrowheads="1"/>
            </p:cNvSpPr>
            <p:nvPr/>
          </p:nvSpPr>
          <p:spPr bwMode="auto">
            <a:xfrm>
              <a:off x="1428" y="19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5" name="Oval 139"/>
            <p:cNvSpPr>
              <a:spLocks noChangeArrowheads="1"/>
            </p:cNvSpPr>
            <p:nvPr/>
          </p:nvSpPr>
          <p:spPr bwMode="auto">
            <a:xfrm>
              <a:off x="340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6" name="Oval 140"/>
            <p:cNvSpPr>
              <a:spLocks noChangeArrowheads="1"/>
            </p:cNvSpPr>
            <p:nvPr/>
          </p:nvSpPr>
          <p:spPr bwMode="auto">
            <a:xfrm>
              <a:off x="3562" y="10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7" name="Oval 141"/>
            <p:cNvSpPr>
              <a:spLocks noChangeArrowheads="1"/>
            </p:cNvSpPr>
            <p:nvPr/>
          </p:nvSpPr>
          <p:spPr bwMode="auto">
            <a:xfrm>
              <a:off x="102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8" name="Oval 142"/>
            <p:cNvSpPr>
              <a:spLocks noChangeArrowheads="1"/>
            </p:cNvSpPr>
            <p:nvPr/>
          </p:nvSpPr>
          <p:spPr bwMode="auto">
            <a:xfrm>
              <a:off x="1292" y="89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89" name="Oval 143"/>
            <p:cNvSpPr>
              <a:spLocks noChangeArrowheads="1"/>
            </p:cNvSpPr>
            <p:nvPr/>
          </p:nvSpPr>
          <p:spPr bwMode="auto">
            <a:xfrm>
              <a:off x="1383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0" name="Oval 144"/>
            <p:cNvSpPr>
              <a:spLocks noChangeArrowheads="1"/>
            </p:cNvSpPr>
            <p:nvPr/>
          </p:nvSpPr>
          <p:spPr bwMode="auto">
            <a:xfrm>
              <a:off x="1338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1" name="Oval 145"/>
            <p:cNvSpPr>
              <a:spLocks noChangeArrowheads="1"/>
            </p:cNvSpPr>
            <p:nvPr/>
          </p:nvSpPr>
          <p:spPr bwMode="auto">
            <a:xfrm>
              <a:off x="2154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2" name="Oval 146"/>
            <p:cNvSpPr>
              <a:spLocks noChangeArrowheads="1"/>
            </p:cNvSpPr>
            <p:nvPr/>
          </p:nvSpPr>
          <p:spPr bwMode="auto">
            <a:xfrm>
              <a:off x="1610" y="18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3" name="Oval 147"/>
            <p:cNvSpPr>
              <a:spLocks noChangeArrowheads="1"/>
            </p:cNvSpPr>
            <p:nvPr/>
          </p:nvSpPr>
          <p:spPr bwMode="auto">
            <a:xfrm>
              <a:off x="1111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4" name="Oval 148"/>
            <p:cNvSpPr>
              <a:spLocks noChangeArrowheads="1"/>
            </p:cNvSpPr>
            <p:nvPr/>
          </p:nvSpPr>
          <p:spPr bwMode="auto">
            <a:xfrm>
              <a:off x="1699" y="14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5" name="Oval 149"/>
            <p:cNvSpPr>
              <a:spLocks noChangeArrowheads="1"/>
            </p:cNvSpPr>
            <p:nvPr/>
          </p:nvSpPr>
          <p:spPr bwMode="auto">
            <a:xfrm>
              <a:off x="1610" y="12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6" name="Oval 150"/>
            <p:cNvSpPr>
              <a:spLocks noChangeArrowheads="1"/>
            </p:cNvSpPr>
            <p:nvPr/>
          </p:nvSpPr>
          <p:spPr bwMode="auto">
            <a:xfrm>
              <a:off x="1746" y="12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7" name="Oval 151"/>
            <p:cNvSpPr>
              <a:spLocks noChangeArrowheads="1"/>
            </p:cNvSpPr>
            <p:nvPr/>
          </p:nvSpPr>
          <p:spPr bwMode="auto">
            <a:xfrm>
              <a:off x="3742" y="284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8" name="Oval 152"/>
            <p:cNvSpPr>
              <a:spLocks noChangeArrowheads="1"/>
            </p:cNvSpPr>
            <p:nvPr/>
          </p:nvSpPr>
          <p:spPr bwMode="auto">
            <a:xfrm>
              <a:off x="3924" y="106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99" name="Oval 153"/>
            <p:cNvSpPr>
              <a:spLocks noChangeArrowheads="1"/>
            </p:cNvSpPr>
            <p:nvPr/>
          </p:nvSpPr>
          <p:spPr bwMode="auto">
            <a:xfrm>
              <a:off x="2335" y="296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0" name="Oval 154"/>
            <p:cNvSpPr>
              <a:spLocks noChangeArrowheads="1"/>
            </p:cNvSpPr>
            <p:nvPr/>
          </p:nvSpPr>
          <p:spPr bwMode="auto">
            <a:xfrm>
              <a:off x="521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1" name="Oval 155"/>
            <p:cNvSpPr>
              <a:spLocks noChangeArrowheads="1"/>
            </p:cNvSpPr>
            <p:nvPr/>
          </p:nvSpPr>
          <p:spPr bwMode="auto">
            <a:xfrm>
              <a:off x="2290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2" name="Oval 156"/>
            <p:cNvSpPr>
              <a:spLocks noChangeArrowheads="1"/>
            </p:cNvSpPr>
            <p:nvPr/>
          </p:nvSpPr>
          <p:spPr bwMode="auto">
            <a:xfrm>
              <a:off x="884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3" name="Oval 157"/>
            <p:cNvSpPr>
              <a:spLocks noChangeArrowheads="1"/>
            </p:cNvSpPr>
            <p:nvPr/>
          </p:nvSpPr>
          <p:spPr bwMode="auto">
            <a:xfrm>
              <a:off x="3152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4" name="Oval 158"/>
            <p:cNvSpPr>
              <a:spLocks noChangeArrowheads="1"/>
            </p:cNvSpPr>
            <p:nvPr/>
          </p:nvSpPr>
          <p:spPr bwMode="auto">
            <a:xfrm>
              <a:off x="3741" y="1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5" name="Oval 159"/>
            <p:cNvSpPr>
              <a:spLocks noChangeArrowheads="1"/>
            </p:cNvSpPr>
            <p:nvPr/>
          </p:nvSpPr>
          <p:spPr bwMode="auto">
            <a:xfrm>
              <a:off x="2334" y="-1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6" name="Oval 160"/>
            <p:cNvSpPr>
              <a:spLocks noChangeArrowheads="1"/>
            </p:cNvSpPr>
            <p:nvPr/>
          </p:nvSpPr>
          <p:spPr bwMode="auto">
            <a:xfrm>
              <a:off x="5239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7" name="Oval 161"/>
            <p:cNvSpPr>
              <a:spLocks noChangeArrowheads="1"/>
            </p:cNvSpPr>
            <p:nvPr/>
          </p:nvSpPr>
          <p:spPr bwMode="auto">
            <a:xfrm>
              <a:off x="3968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8" name="Oval 162"/>
            <p:cNvSpPr>
              <a:spLocks noChangeArrowheads="1"/>
            </p:cNvSpPr>
            <p:nvPr/>
          </p:nvSpPr>
          <p:spPr bwMode="auto">
            <a:xfrm>
              <a:off x="5556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09" name="Oval 163"/>
            <p:cNvSpPr>
              <a:spLocks noChangeArrowheads="1"/>
            </p:cNvSpPr>
            <p:nvPr/>
          </p:nvSpPr>
          <p:spPr bwMode="auto">
            <a:xfrm>
              <a:off x="5375" y="297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0" name="Oval 164"/>
            <p:cNvSpPr>
              <a:spLocks noChangeArrowheads="1"/>
            </p:cNvSpPr>
            <p:nvPr/>
          </p:nvSpPr>
          <p:spPr bwMode="auto">
            <a:xfrm>
              <a:off x="2244" y="170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1" name="Oval 165"/>
            <p:cNvSpPr>
              <a:spLocks noChangeArrowheads="1"/>
            </p:cNvSpPr>
            <p:nvPr/>
          </p:nvSpPr>
          <p:spPr bwMode="auto">
            <a:xfrm>
              <a:off x="4876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2" name="Oval 166"/>
            <p:cNvSpPr>
              <a:spLocks noChangeArrowheads="1"/>
            </p:cNvSpPr>
            <p:nvPr/>
          </p:nvSpPr>
          <p:spPr bwMode="auto">
            <a:xfrm>
              <a:off x="2516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3" name="Oval 167"/>
            <p:cNvSpPr>
              <a:spLocks noChangeArrowheads="1"/>
            </p:cNvSpPr>
            <p:nvPr/>
          </p:nvSpPr>
          <p:spPr bwMode="auto">
            <a:xfrm>
              <a:off x="1655" y="2432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4" name="Oval 168"/>
            <p:cNvSpPr>
              <a:spLocks noChangeArrowheads="1"/>
            </p:cNvSpPr>
            <p:nvPr/>
          </p:nvSpPr>
          <p:spPr bwMode="auto">
            <a:xfrm>
              <a:off x="2291" y="116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5" name="Oval 169"/>
            <p:cNvSpPr>
              <a:spLocks noChangeArrowheads="1"/>
            </p:cNvSpPr>
            <p:nvPr/>
          </p:nvSpPr>
          <p:spPr bwMode="auto">
            <a:xfrm>
              <a:off x="1655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6" name="Oval 170"/>
            <p:cNvSpPr>
              <a:spLocks noChangeArrowheads="1"/>
            </p:cNvSpPr>
            <p:nvPr/>
          </p:nvSpPr>
          <p:spPr bwMode="auto">
            <a:xfrm>
              <a:off x="1973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7" name="Oval 171"/>
            <p:cNvSpPr>
              <a:spLocks noChangeArrowheads="1"/>
            </p:cNvSpPr>
            <p:nvPr/>
          </p:nvSpPr>
          <p:spPr bwMode="auto">
            <a:xfrm>
              <a:off x="1338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8" name="Oval 172"/>
            <p:cNvSpPr>
              <a:spLocks noChangeArrowheads="1"/>
            </p:cNvSpPr>
            <p:nvPr/>
          </p:nvSpPr>
          <p:spPr bwMode="auto">
            <a:xfrm>
              <a:off x="2063" y="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19" name="Oval 173"/>
            <p:cNvSpPr>
              <a:spLocks noChangeArrowheads="1"/>
            </p:cNvSpPr>
            <p:nvPr/>
          </p:nvSpPr>
          <p:spPr bwMode="auto">
            <a:xfrm>
              <a:off x="1429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0" name="Oval 174"/>
            <p:cNvSpPr>
              <a:spLocks noChangeArrowheads="1"/>
            </p:cNvSpPr>
            <p:nvPr/>
          </p:nvSpPr>
          <p:spPr bwMode="auto">
            <a:xfrm>
              <a:off x="297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1" name="Oval 175"/>
            <p:cNvSpPr>
              <a:spLocks noChangeArrowheads="1"/>
            </p:cNvSpPr>
            <p:nvPr/>
          </p:nvSpPr>
          <p:spPr bwMode="auto">
            <a:xfrm>
              <a:off x="1338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2" name="Oval 176"/>
            <p:cNvSpPr>
              <a:spLocks noChangeArrowheads="1"/>
            </p:cNvSpPr>
            <p:nvPr/>
          </p:nvSpPr>
          <p:spPr bwMode="auto">
            <a:xfrm>
              <a:off x="975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3" name="Oval 177"/>
            <p:cNvSpPr>
              <a:spLocks noChangeArrowheads="1"/>
            </p:cNvSpPr>
            <p:nvPr/>
          </p:nvSpPr>
          <p:spPr bwMode="auto">
            <a:xfrm>
              <a:off x="1564" y="111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4" name="Oval 178"/>
            <p:cNvSpPr>
              <a:spLocks noChangeArrowheads="1"/>
            </p:cNvSpPr>
            <p:nvPr/>
          </p:nvSpPr>
          <p:spPr bwMode="auto">
            <a:xfrm>
              <a:off x="2881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5" name="Oval 179"/>
            <p:cNvSpPr>
              <a:spLocks noChangeArrowheads="1"/>
            </p:cNvSpPr>
            <p:nvPr/>
          </p:nvSpPr>
          <p:spPr bwMode="auto">
            <a:xfrm>
              <a:off x="3062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6" name="Oval 180"/>
            <p:cNvSpPr>
              <a:spLocks noChangeArrowheads="1"/>
            </p:cNvSpPr>
            <p:nvPr/>
          </p:nvSpPr>
          <p:spPr bwMode="auto">
            <a:xfrm>
              <a:off x="1247" y="225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7" name="Oval 181"/>
            <p:cNvSpPr>
              <a:spLocks noChangeArrowheads="1"/>
            </p:cNvSpPr>
            <p:nvPr/>
          </p:nvSpPr>
          <p:spPr bwMode="auto">
            <a:xfrm>
              <a:off x="3243" y="361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8" name="Oval 182"/>
            <p:cNvSpPr>
              <a:spLocks noChangeArrowheads="1"/>
            </p:cNvSpPr>
            <p:nvPr/>
          </p:nvSpPr>
          <p:spPr bwMode="auto">
            <a:xfrm>
              <a:off x="2562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29" name="Oval 183"/>
            <p:cNvSpPr>
              <a:spLocks noChangeArrowheads="1"/>
            </p:cNvSpPr>
            <p:nvPr/>
          </p:nvSpPr>
          <p:spPr bwMode="auto">
            <a:xfrm>
              <a:off x="2154" y="1434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0" name="Oval 184"/>
            <p:cNvSpPr>
              <a:spLocks noChangeArrowheads="1"/>
            </p:cNvSpPr>
            <p:nvPr/>
          </p:nvSpPr>
          <p:spPr bwMode="auto">
            <a:xfrm>
              <a:off x="2154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1" name="Oval 185"/>
            <p:cNvSpPr>
              <a:spLocks noChangeArrowheads="1"/>
            </p:cNvSpPr>
            <p:nvPr/>
          </p:nvSpPr>
          <p:spPr bwMode="auto">
            <a:xfrm>
              <a:off x="3878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2" name="Oval 186"/>
            <p:cNvSpPr>
              <a:spLocks noChangeArrowheads="1"/>
            </p:cNvSpPr>
            <p:nvPr/>
          </p:nvSpPr>
          <p:spPr bwMode="auto">
            <a:xfrm>
              <a:off x="328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3" name="Oval 187"/>
            <p:cNvSpPr>
              <a:spLocks noChangeArrowheads="1"/>
            </p:cNvSpPr>
            <p:nvPr/>
          </p:nvSpPr>
          <p:spPr bwMode="auto">
            <a:xfrm>
              <a:off x="3470" y="120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4" name="Oval 188"/>
            <p:cNvSpPr>
              <a:spLocks noChangeArrowheads="1"/>
            </p:cNvSpPr>
            <p:nvPr/>
          </p:nvSpPr>
          <p:spPr bwMode="auto">
            <a:xfrm>
              <a:off x="3288" y="406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5" name="Oval 189"/>
            <p:cNvSpPr>
              <a:spLocks noChangeArrowheads="1"/>
            </p:cNvSpPr>
            <p:nvPr/>
          </p:nvSpPr>
          <p:spPr bwMode="auto">
            <a:xfrm>
              <a:off x="3152" y="120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6" name="Oval 190"/>
            <p:cNvSpPr>
              <a:spLocks noChangeArrowheads="1"/>
            </p:cNvSpPr>
            <p:nvPr/>
          </p:nvSpPr>
          <p:spPr bwMode="auto">
            <a:xfrm>
              <a:off x="3379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7" name="Oval 191"/>
            <p:cNvSpPr>
              <a:spLocks noChangeArrowheads="1"/>
            </p:cNvSpPr>
            <p:nvPr/>
          </p:nvSpPr>
          <p:spPr bwMode="auto">
            <a:xfrm>
              <a:off x="4785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8" name="Oval 192"/>
            <p:cNvSpPr>
              <a:spLocks noChangeArrowheads="1"/>
            </p:cNvSpPr>
            <p:nvPr/>
          </p:nvSpPr>
          <p:spPr bwMode="auto">
            <a:xfrm>
              <a:off x="2926" y="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39" name="Oval 193"/>
            <p:cNvSpPr>
              <a:spLocks noChangeArrowheads="1"/>
            </p:cNvSpPr>
            <p:nvPr/>
          </p:nvSpPr>
          <p:spPr bwMode="auto">
            <a:xfrm>
              <a:off x="3833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0" name="Oval 194"/>
            <p:cNvSpPr>
              <a:spLocks noChangeArrowheads="1"/>
            </p:cNvSpPr>
            <p:nvPr/>
          </p:nvSpPr>
          <p:spPr bwMode="auto">
            <a:xfrm>
              <a:off x="3469" y="16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1" name="Oval 195"/>
            <p:cNvSpPr>
              <a:spLocks noChangeArrowheads="1"/>
            </p:cNvSpPr>
            <p:nvPr/>
          </p:nvSpPr>
          <p:spPr bwMode="auto">
            <a:xfrm>
              <a:off x="3061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2" name="Oval 196"/>
            <p:cNvSpPr>
              <a:spLocks noChangeArrowheads="1"/>
            </p:cNvSpPr>
            <p:nvPr/>
          </p:nvSpPr>
          <p:spPr bwMode="auto">
            <a:xfrm>
              <a:off x="1791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3" name="Oval 197"/>
            <p:cNvSpPr>
              <a:spLocks noChangeArrowheads="1"/>
            </p:cNvSpPr>
            <p:nvPr/>
          </p:nvSpPr>
          <p:spPr bwMode="auto">
            <a:xfrm>
              <a:off x="3288" y="302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4" name="Oval 198"/>
            <p:cNvSpPr>
              <a:spLocks noChangeArrowheads="1"/>
            </p:cNvSpPr>
            <p:nvPr/>
          </p:nvSpPr>
          <p:spPr bwMode="auto">
            <a:xfrm>
              <a:off x="1973" y="1888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5" name="Oval 199"/>
            <p:cNvSpPr>
              <a:spLocks noChangeArrowheads="1"/>
            </p:cNvSpPr>
            <p:nvPr/>
          </p:nvSpPr>
          <p:spPr bwMode="auto">
            <a:xfrm>
              <a:off x="204" y="2931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6" name="Oval 200"/>
            <p:cNvSpPr>
              <a:spLocks noChangeArrowheads="1"/>
            </p:cNvSpPr>
            <p:nvPr/>
          </p:nvSpPr>
          <p:spPr bwMode="auto">
            <a:xfrm>
              <a:off x="4694" y="320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7" name="Oval 201"/>
            <p:cNvSpPr>
              <a:spLocks noChangeArrowheads="1"/>
            </p:cNvSpPr>
            <p:nvPr/>
          </p:nvSpPr>
          <p:spPr bwMode="auto">
            <a:xfrm>
              <a:off x="4286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8" name="Oval 202"/>
            <p:cNvSpPr>
              <a:spLocks noChangeArrowheads="1"/>
            </p:cNvSpPr>
            <p:nvPr/>
          </p:nvSpPr>
          <p:spPr bwMode="auto">
            <a:xfrm>
              <a:off x="5012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49" name="Oval 203"/>
            <p:cNvSpPr>
              <a:spLocks noChangeArrowheads="1"/>
            </p:cNvSpPr>
            <p:nvPr/>
          </p:nvSpPr>
          <p:spPr bwMode="auto">
            <a:xfrm>
              <a:off x="3742" y="3249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0" name="Oval 204"/>
            <p:cNvSpPr>
              <a:spLocks noChangeArrowheads="1"/>
            </p:cNvSpPr>
            <p:nvPr/>
          </p:nvSpPr>
          <p:spPr bwMode="auto">
            <a:xfrm>
              <a:off x="839" y="26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1" name="Oval 205"/>
            <p:cNvSpPr>
              <a:spLocks noChangeArrowheads="1"/>
            </p:cNvSpPr>
            <p:nvPr/>
          </p:nvSpPr>
          <p:spPr bwMode="auto">
            <a:xfrm>
              <a:off x="3198" y="1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2" name="Oval 206"/>
            <p:cNvSpPr>
              <a:spLocks noChangeArrowheads="1"/>
            </p:cNvSpPr>
            <p:nvPr/>
          </p:nvSpPr>
          <p:spPr bwMode="auto">
            <a:xfrm>
              <a:off x="3470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3" name="Oval 207"/>
            <p:cNvSpPr>
              <a:spLocks noChangeArrowheads="1"/>
            </p:cNvSpPr>
            <p:nvPr/>
          </p:nvSpPr>
          <p:spPr bwMode="auto">
            <a:xfrm>
              <a:off x="793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4" name="Oval 208"/>
            <p:cNvSpPr>
              <a:spLocks noChangeArrowheads="1"/>
            </p:cNvSpPr>
            <p:nvPr/>
          </p:nvSpPr>
          <p:spPr bwMode="auto">
            <a:xfrm>
              <a:off x="2426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5" name="Oval 209"/>
            <p:cNvSpPr>
              <a:spLocks noChangeArrowheads="1"/>
            </p:cNvSpPr>
            <p:nvPr/>
          </p:nvSpPr>
          <p:spPr bwMode="auto">
            <a:xfrm>
              <a:off x="1474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6" name="Oval 210"/>
            <p:cNvSpPr>
              <a:spLocks noChangeArrowheads="1"/>
            </p:cNvSpPr>
            <p:nvPr/>
          </p:nvSpPr>
          <p:spPr bwMode="auto">
            <a:xfrm>
              <a:off x="4558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7" name="Oval 211"/>
            <p:cNvSpPr>
              <a:spLocks noChangeArrowheads="1"/>
            </p:cNvSpPr>
            <p:nvPr/>
          </p:nvSpPr>
          <p:spPr bwMode="auto">
            <a:xfrm>
              <a:off x="1066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8" name="Oval 212"/>
            <p:cNvSpPr>
              <a:spLocks noChangeArrowheads="1"/>
            </p:cNvSpPr>
            <p:nvPr/>
          </p:nvSpPr>
          <p:spPr bwMode="auto">
            <a:xfrm>
              <a:off x="2835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59" name="Oval 213"/>
            <p:cNvSpPr>
              <a:spLocks noChangeArrowheads="1"/>
            </p:cNvSpPr>
            <p:nvPr/>
          </p:nvSpPr>
          <p:spPr bwMode="auto">
            <a:xfrm>
              <a:off x="4604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0" name="Oval 214"/>
            <p:cNvSpPr>
              <a:spLocks noChangeArrowheads="1"/>
            </p:cNvSpPr>
            <p:nvPr/>
          </p:nvSpPr>
          <p:spPr bwMode="auto">
            <a:xfrm>
              <a:off x="1565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1" name="Oval 215"/>
            <p:cNvSpPr>
              <a:spLocks noChangeArrowheads="1"/>
            </p:cNvSpPr>
            <p:nvPr/>
          </p:nvSpPr>
          <p:spPr bwMode="auto">
            <a:xfrm>
              <a:off x="3379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2" name="Oval 216"/>
            <p:cNvSpPr>
              <a:spLocks noChangeArrowheads="1"/>
            </p:cNvSpPr>
            <p:nvPr/>
          </p:nvSpPr>
          <p:spPr bwMode="auto">
            <a:xfrm>
              <a:off x="1066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3" name="Oval 217"/>
            <p:cNvSpPr>
              <a:spLocks noChangeArrowheads="1"/>
            </p:cNvSpPr>
            <p:nvPr/>
          </p:nvSpPr>
          <p:spPr bwMode="auto">
            <a:xfrm>
              <a:off x="1156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4" name="Oval 218"/>
            <p:cNvSpPr>
              <a:spLocks noChangeArrowheads="1"/>
            </p:cNvSpPr>
            <p:nvPr/>
          </p:nvSpPr>
          <p:spPr bwMode="auto">
            <a:xfrm>
              <a:off x="975" y="120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5" name="Oval 219"/>
            <p:cNvSpPr>
              <a:spLocks noChangeArrowheads="1"/>
            </p:cNvSpPr>
            <p:nvPr/>
          </p:nvSpPr>
          <p:spPr bwMode="auto">
            <a:xfrm>
              <a:off x="204" y="234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6" name="Oval 220"/>
            <p:cNvSpPr>
              <a:spLocks noChangeArrowheads="1"/>
            </p:cNvSpPr>
            <p:nvPr/>
          </p:nvSpPr>
          <p:spPr bwMode="auto">
            <a:xfrm>
              <a:off x="567" y="175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7" name="Oval 221"/>
            <p:cNvSpPr>
              <a:spLocks noChangeArrowheads="1"/>
            </p:cNvSpPr>
            <p:nvPr/>
          </p:nvSpPr>
          <p:spPr bwMode="auto">
            <a:xfrm>
              <a:off x="249" y="225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8" name="Oval 222"/>
            <p:cNvSpPr>
              <a:spLocks noChangeArrowheads="1"/>
            </p:cNvSpPr>
            <p:nvPr/>
          </p:nvSpPr>
          <p:spPr bwMode="auto">
            <a:xfrm>
              <a:off x="2791" y="102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69" name="Oval 223"/>
            <p:cNvSpPr>
              <a:spLocks noChangeArrowheads="1"/>
            </p:cNvSpPr>
            <p:nvPr/>
          </p:nvSpPr>
          <p:spPr bwMode="auto">
            <a:xfrm>
              <a:off x="522" y="478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0" name="Oval 224"/>
            <p:cNvSpPr>
              <a:spLocks noChangeArrowheads="1"/>
            </p:cNvSpPr>
            <p:nvPr/>
          </p:nvSpPr>
          <p:spPr bwMode="auto">
            <a:xfrm>
              <a:off x="839" y="161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1" name="Oval 225"/>
            <p:cNvSpPr>
              <a:spLocks noChangeArrowheads="1"/>
            </p:cNvSpPr>
            <p:nvPr/>
          </p:nvSpPr>
          <p:spPr bwMode="auto">
            <a:xfrm>
              <a:off x="3200" y="11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2" name="Oval 226"/>
            <p:cNvSpPr>
              <a:spLocks noChangeArrowheads="1"/>
            </p:cNvSpPr>
            <p:nvPr/>
          </p:nvSpPr>
          <p:spPr bwMode="auto">
            <a:xfrm>
              <a:off x="3199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3" name="Oval 227"/>
            <p:cNvSpPr>
              <a:spLocks noChangeArrowheads="1"/>
            </p:cNvSpPr>
            <p:nvPr/>
          </p:nvSpPr>
          <p:spPr bwMode="auto">
            <a:xfrm>
              <a:off x="703" y="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4" name="Oval 228"/>
            <p:cNvSpPr>
              <a:spLocks noChangeArrowheads="1"/>
            </p:cNvSpPr>
            <p:nvPr/>
          </p:nvSpPr>
          <p:spPr bwMode="auto">
            <a:xfrm>
              <a:off x="3109" y="106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5" name="Oval 229"/>
            <p:cNvSpPr>
              <a:spLocks noChangeArrowheads="1"/>
            </p:cNvSpPr>
            <p:nvPr/>
          </p:nvSpPr>
          <p:spPr bwMode="auto">
            <a:xfrm>
              <a:off x="1202" y="36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6" name="Oval 230"/>
            <p:cNvSpPr>
              <a:spLocks noChangeArrowheads="1"/>
            </p:cNvSpPr>
            <p:nvPr/>
          </p:nvSpPr>
          <p:spPr bwMode="auto">
            <a:xfrm>
              <a:off x="1156" y="6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7" name="Oval 231"/>
            <p:cNvSpPr>
              <a:spLocks noChangeArrowheads="1"/>
            </p:cNvSpPr>
            <p:nvPr/>
          </p:nvSpPr>
          <p:spPr bwMode="auto">
            <a:xfrm>
              <a:off x="1202" y="12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8" name="Oval 232"/>
            <p:cNvSpPr>
              <a:spLocks noChangeArrowheads="1"/>
            </p:cNvSpPr>
            <p:nvPr/>
          </p:nvSpPr>
          <p:spPr bwMode="auto">
            <a:xfrm>
              <a:off x="3560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79" name="Oval 233"/>
            <p:cNvSpPr>
              <a:spLocks noChangeArrowheads="1"/>
            </p:cNvSpPr>
            <p:nvPr/>
          </p:nvSpPr>
          <p:spPr bwMode="auto">
            <a:xfrm>
              <a:off x="703" y="1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0" name="Oval 234"/>
            <p:cNvSpPr>
              <a:spLocks noChangeArrowheads="1"/>
            </p:cNvSpPr>
            <p:nvPr/>
          </p:nvSpPr>
          <p:spPr bwMode="auto">
            <a:xfrm>
              <a:off x="839" y="303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1" name="Oval 235"/>
            <p:cNvSpPr>
              <a:spLocks noChangeArrowheads="1"/>
            </p:cNvSpPr>
            <p:nvPr/>
          </p:nvSpPr>
          <p:spPr bwMode="auto">
            <a:xfrm>
              <a:off x="884" y="16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2" name="Oval 236"/>
            <p:cNvSpPr>
              <a:spLocks noChangeArrowheads="1"/>
            </p:cNvSpPr>
            <p:nvPr/>
          </p:nvSpPr>
          <p:spPr bwMode="auto">
            <a:xfrm>
              <a:off x="2699" y="31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3" name="Oval 237"/>
            <p:cNvSpPr>
              <a:spLocks noChangeArrowheads="1"/>
            </p:cNvSpPr>
            <p:nvPr/>
          </p:nvSpPr>
          <p:spPr bwMode="auto">
            <a:xfrm>
              <a:off x="68" y="3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4" name="Oval 238"/>
            <p:cNvSpPr>
              <a:spLocks noChangeArrowheads="1"/>
            </p:cNvSpPr>
            <p:nvPr/>
          </p:nvSpPr>
          <p:spPr bwMode="auto">
            <a:xfrm>
              <a:off x="1338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5" name="Oval 239"/>
            <p:cNvSpPr>
              <a:spLocks noChangeArrowheads="1"/>
            </p:cNvSpPr>
            <p:nvPr/>
          </p:nvSpPr>
          <p:spPr bwMode="auto">
            <a:xfrm>
              <a:off x="3651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6" name="Oval 240"/>
            <p:cNvSpPr>
              <a:spLocks noChangeArrowheads="1"/>
            </p:cNvSpPr>
            <p:nvPr/>
          </p:nvSpPr>
          <p:spPr bwMode="auto">
            <a:xfrm>
              <a:off x="658" y="-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7" name="Oval 241"/>
            <p:cNvSpPr>
              <a:spLocks noChangeArrowheads="1"/>
            </p:cNvSpPr>
            <p:nvPr/>
          </p:nvSpPr>
          <p:spPr bwMode="auto">
            <a:xfrm>
              <a:off x="113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8" name="Oval 242"/>
            <p:cNvSpPr>
              <a:spLocks noChangeArrowheads="1"/>
            </p:cNvSpPr>
            <p:nvPr/>
          </p:nvSpPr>
          <p:spPr bwMode="auto">
            <a:xfrm>
              <a:off x="1836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89" name="Oval 243"/>
            <p:cNvSpPr>
              <a:spLocks noChangeArrowheads="1"/>
            </p:cNvSpPr>
            <p:nvPr/>
          </p:nvSpPr>
          <p:spPr bwMode="auto">
            <a:xfrm>
              <a:off x="2699" y="243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0" name="Oval 244"/>
            <p:cNvSpPr>
              <a:spLocks noChangeArrowheads="1"/>
            </p:cNvSpPr>
            <p:nvPr/>
          </p:nvSpPr>
          <p:spPr bwMode="auto">
            <a:xfrm>
              <a:off x="1338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1" name="Oval 245"/>
            <p:cNvSpPr>
              <a:spLocks noChangeArrowheads="1"/>
            </p:cNvSpPr>
            <p:nvPr/>
          </p:nvSpPr>
          <p:spPr bwMode="auto">
            <a:xfrm>
              <a:off x="1066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2" name="Oval 246"/>
            <p:cNvSpPr>
              <a:spLocks noChangeArrowheads="1"/>
            </p:cNvSpPr>
            <p:nvPr/>
          </p:nvSpPr>
          <p:spPr bwMode="auto">
            <a:xfrm>
              <a:off x="2154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3" name="Oval 247"/>
            <p:cNvSpPr>
              <a:spLocks noChangeArrowheads="1"/>
            </p:cNvSpPr>
            <p:nvPr/>
          </p:nvSpPr>
          <p:spPr bwMode="auto">
            <a:xfrm>
              <a:off x="111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4" name="Oval 248"/>
            <p:cNvSpPr>
              <a:spLocks noChangeArrowheads="1"/>
            </p:cNvSpPr>
            <p:nvPr/>
          </p:nvSpPr>
          <p:spPr bwMode="auto">
            <a:xfrm>
              <a:off x="4604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5" name="Oval 249"/>
            <p:cNvSpPr>
              <a:spLocks noChangeArrowheads="1"/>
            </p:cNvSpPr>
            <p:nvPr/>
          </p:nvSpPr>
          <p:spPr bwMode="auto">
            <a:xfrm>
              <a:off x="2336" y="75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6" name="Oval 250"/>
            <p:cNvSpPr>
              <a:spLocks noChangeArrowheads="1"/>
            </p:cNvSpPr>
            <p:nvPr/>
          </p:nvSpPr>
          <p:spPr bwMode="auto">
            <a:xfrm>
              <a:off x="2472" y="20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7" name="Oval 251"/>
            <p:cNvSpPr>
              <a:spLocks noChangeArrowheads="1"/>
            </p:cNvSpPr>
            <p:nvPr/>
          </p:nvSpPr>
          <p:spPr bwMode="auto">
            <a:xfrm>
              <a:off x="3061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8" name="Oval 252"/>
            <p:cNvSpPr>
              <a:spLocks noChangeArrowheads="1"/>
            </p:cNvSpPr>
            <p:nvPr/>
          </p:nvSpPr>
          <p:spPr bwMode="auto">
            <a:xfrm>
              <a:off x="2064" y="10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299" name="Oval 253"/>
            <p:cNvSpPr>
              <a:spLocks noChangeArrowheads="1"/>
            </p:cNvSpPr>
            <p:nvPr/>
          </p:nvSpPr>
          <p:spPr bwMode="auto">
            <a:xfrm>
              <a:off x="2472" y="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0" name="Oval 254"/>
            <p:cNvSpPr>
              <a:spLocks noChangeArrowheads="1"/>
            </p:cNvSpPr>
            <p:nvPr/>
          </p:nvSpPr>
          <p:spPr bwMode="auto">
            <a:xfrm>
              <a:off x="3424" y="437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1" name="Oval 255"/>
            <p:cNvSpPr>
              <a:spLocks noChangeArrowheads="1"/>
            </p:cNvSpPr>
            <p:nvPr/>
          </p:nvSpPr>
          <p:spPr bwMode="auto">
            <a:xfrm>
              <a:off x="3515" y="618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2" name="Oval 256"/>
            <p:cNvSpPr>
              <a:spLocks noChangeArrowheads="1"/>
            </p:cNvSpPr>
            <p:nvPr/>
          </p:nvSpPr>
          <p:spPr bwMode="auto">
            <a:xfrm>
              <a:off x="3606" y="1934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3" name="Oval 257"/>
            <p:cNvSpPr>
              <a:spLocks noChangeArrowheads="1"/>
            </p:cNvSpPr>
            <p:nvPr/>
          </p:nvSpPr>
          <p:spPr bwMode="auto">
            <a:xfrm>
              <a:off x="2702" y="129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4" name="Oval 258"/>
            <p:cNvSpPr>
              <a:spLocks noChangeArrowheads="1"/>
            </p:cNvSpPr>
            <p:nvPr/>
          </p:nvSpPr>
          <p:spPr bwMode="auto">
            <a:xfrm>
              <a:off x="113" y="84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5" name="Oval 259"/>
            <p:cNvSpPr>
              <a:spLocks noChangeArrowheads="1"/>
            </p:cNvSpPr>
            <p:nvPr/>
          </p:nvSpPr>
          <p:spPr bwMode="auto">
            <a:xfrm>
              <a:off x="1701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6" name="Oval 260"/>
            <p:cNvSpPr>
              <a:spLocks noChangeArrowheads="1"/>
            </p:cNvSpPr>
            <p:nvPr/>
          </p:nvSpPr>
          <p:spPr bwMode="auto">
            <a:xfrm>
              <a:off x="22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7" name="Oval 261"/>
            <p:cNvSpPr>
              <a:spLocks noChangeArrowheads="1"/>
            </p:cNvSpPr>
            <p:nvPr/>
          </p:nvSpPr>
          <p:spPr bwMode="auto">
            <a:xfrm>
              <a:off x="-23" y="7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8" name="Oval 262"/>
            <p:cNvSpPr>
              <a:spLocks noChangeArrowheads="1"/>
            </p:cNvSpPr>
            <p:nvPr/>
          </p:nvSpPr>
          <p:spPr bwMode="auto">
            <a:xfrm>
              <a:off x="2564" y="98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09" name="Oval 263"/>
            <p:cNvSpPr>
              <a:spLocks noChangeArrowheads="1"/>
            </p:cNvSpPr>
            <p:nvPr/>
          </p:nvSpPr>
          <p:spPr bwMode="auto">
            <a:xfrm>
              <a:off x="249" y="39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0" name="Oval 264"/>
            <p:cNvSpPr>
              <a:spLocks noChangeArrowheads="1"/>
            </p:cNvSpPr>
            <p:nvPr/>
          </p:nvSpPr>
          <p:spPr bwMode="auto">
            <a:xfrm>
              <a:off x="1701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1" name="Oval 265"/>
            <p:cNvSpPr>
              <a:spLocks noChangeArrowheads="1"/>
            </p:cNvSpPr>
            <p:nvPr/>
          </p:nvSpPr>
          <p:spPr bwMode="auto">
            <a:xfrm>
              <a:off x="67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2" name="Oval 266"/>
            <p:cNvSpPr>
              <a:spLocks noChangeArrowheads="1"/>
            </p:cNvSpPr>
            <p:nvPr/>
          </p:nvSpPr>
          <p:spPr bwMode="auto">
            <a:xfrm>
              <a:off x="385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3" name="Oval 267"/>
            <p:cNvSpPr>
              <a:spLocks noChangeArrowheads="1"/>
            </p:cNvSpPr>
            <p:nvPr/>
          </p:nvSpPr>
          <p:spPr bwMode="auto">
            <a:xfrm>
              <a:off x="-23" y="25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4" name="Oval 268"/>
            <p:cNvSpPr>
              <a:spLocks noChangeArrowheads="1"/>
            </p:cNvSpPr>
            <p:nvPr/>
          </p:nvSpPr>
          <p:spPr bwMode="auto">
            <a:xfrm>
              <a:off x="-23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5" name="Oval 269"/>
            <p:cNvSpPr>
              <a:spLocks noChangeArrowheads="1"/>
            </p:cNvSpPr>
            <p:nvPr/>
          </p:nvSpPr>
          <p:spPr bwMode="auto">
            <a:xfrm>
              <a:off x="10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6" name="Oval 270"/>
            <p:cNvSpPr>
              <a:spLocks noChangeArrowheads="1"/>
            </p:cNvSpPr>
            <p:nvPr/>
          </p:nvSpPr>
          <p:spPr bwMode="auto">
            <a:xfrm>
              <a:off x="1156" y="1525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7" name="Oval 271"/>
            <p:cNvSpPr>
              <a:spLocks noChangeArrowheads="1"/>
            </p:cNvSpPr>
            <p:nvPr/>
          </p:nvSpPr>
          <p:spPr bwMode="auto">
            <a:xfrm>
              <a:off x="2789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8" name="Oval 272"/>
            <p:cNvSpPr>
              <a:spLocks noChangeArrowheads="1"/>
            </p:cNvSpPr>
            <p:nvPr/>
          </p:nvSpPr>
          <p:spPr bwMode="auto">
            <a:xfrm>
              <a:off x="3696" y="143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19" name="Oval 273"/>
            <p:cNvSpPr>
              <a:spLocks noChangeArrowheads="1"/>
            </p:cNvSpPr>
            <p:nvPr/>
          </p:nvSpPr>
          <p:spPr bwMode="auto">
            <a:xfrm>
              <a:off x="1882" y="1390"/>
              <a:ext cx="45" cy="45"/>
            </a:xfrm>
            <a:prstGeom prst="ellipse">
              <a:avLst/>
            </a:prstGeom>
            <a:solidFill>
              <a:srgbClr val="008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0" name="Oval 274"/>
            <p:cNvSpPr>
              <a:spLocks noChangeArrowheads="1"/>
            </p:cNvSpPr>
            <p:nvPr/>
          </p:nvSpPr>
          <p:spPr bwMode="auto">
            <a:xfrm>
              <a:off x="5420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1" name="Oval 275"/>
            <p:cNvSpPr>
              <a:spLocks noChangeArrowheads="1"/>
            </p:cNvSpPr>
            <p:nvPr/>
          </p:nvSpPr>
          <p:spPr bwMode="auto">
            <a:xfrm>
              <a:off x="5602" y="1207"/>
              <a:ext cx="45" cy="45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2" name="Oval 276"/>
            <p:cNvSpPr>
              <a:spLocks noChangeArrowheads="1"/>
            </p:cNvSpPr>
            <p:nvPr/>
          </p:nvSpPr>
          <p:spPr bwMode="auto">
            <a:xfrm>
              <a:off x="3424" y="247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3" name="Oval 277"/>
            <p:cNvSpPr>
              <a:spLocks noChangeArrowheads="1"/>
            </p:cNvSpPr>
            <p:nvPr/>
          </p:nvSpPr>
          <p:spPr bwMode="auto">
            <a:xfrm>
              <a:off x="3288" y="70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4" name="Oval 278"/>
            <p:cNvSpPr>
              <a:spLocks noChangeArrowheads="1"/>
            </p:cNvSpPr>
            <p:nvPr/>
          </p:nvSpPr>
          <p:spPr bwMode="auto">
            <a:xfrm>
              <a:off x="1746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5" name="Oval 279"/>
            <p:cNvSpPr>
              <a:spLocks noChangeArrowheads="1"/>
            </p:cNvSpPr>
            <p:nvPr/>
          </p:nvSpPr>
          <p:spPr bwMode="auto">
            <a:xfrm>
              <a:off x="1882" y="270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6" name="Oval 280"/>
            <p:cNvSpPr>
              <a:spLocks noChangeArrowheads="1"/>
            </p:cNvSpPr>
            <p:nvPr/>
          </p:nvSpPr>
          <p:spPr bwMode="auto">
            <a:xfrm>
              <a:off x="505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7" name="Oval 281"/>
            <p:cNvSpPr>
              <a:spLocks noChangeArrowheads="1"/>
            </p:cNvSpPr>
            <p:nvPr/>
          </p:nvSpPr>
          <p:spPr bwMode="auto">
            <a:xfrm>
              <a:off x="319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8" name="Oval 282"/>
            <p:cNvSpPr>
              <a:spLocks noChangeArrowheads="1"/>
            </p:cNvSpPr>
            <p:nvPr/>
          </p:nvSpPr>
          <p:spPr bwMode="auto">
            <a:xfrm>
              <a:off x="2200" y="188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29" name="Oval 283"/>
            <p:cNvSpPr>
              <a:spLocks noChangeArrowheads="1"/>
            </p:cNvSpPr>
            <p:nvPr/>
          </p:nvSpPr>
          <p:spPr bwMode="auto">
            <a:xfrm>
              <a:off x="5511" y="890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0" name="Oval 284"/>
            <p:cNvSpPr>
              <a:spLocks noChangeArrowheads="1"/>
            </p:cNvSpPr>
            <p:nvPr/>
          </p:nvSpPr>
          <p:spPr bwMode="auto">
            <a:xfrm>
              <a:off x="3288" y="52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1" name="Oval 285"/>
            <p:cNvSpPr>
              <a:spLocks noChangeArrowheads="1"/>
            </p:cNvSpPr>
            <p:nvPr/>
          </p:nvSpPr>
          <p:spPr bwMode="auto">
            <a:xfrm>
              <a:off x="5283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2" name="Oval 286"/>
            <p:cNvSpPr>
              <a:spLocks noChangeArrowheads="1"/>
            </p:cNvSpPr>
            <p:nvPr/>
          </p:nvSpPr>
          <p:spPr bwMode="auto">
            <a:xfrm>
              <a:off x="5419" y="39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3" name="Oval 287"/>
            <p:cNvSpPr>
              <a:spLocks noChangeArrowheads="1"/>
            </p:cNvSpPr>
            <p:nvPr/>
          </p:nvSpPr>
          <p:spPr bwMode="auto">
            <a:xfrm>
              <a:off x="5147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4" name="Oval 288"/>
            <p:cNvSpPr>
              <a:spLocks noChangeArrowheads="1"/>
            </p:cNvSpPr>
            <p:nvPr/>
          </p:nvSpPr>
          <p:spPr bwMode="auto">
            <a:xfrm>
              <a:off x="3288" y="338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5" name="Oval 289"/>
            <p:cNvSpPr>
              <a:spLocks noChangeArrowheads="1"/>
            </p:cNvSpPr>
            <p:nvPr/>
          </p:nvSpPr>
          <p:spPr bwMode="auto">
            <a:xfrm>
              <a:off x="748" y="420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6" name="Oval 290"/>
            <p:cNvSpPr>
              <a:spLocks noChangeArrowheads="1"/>
            </p:cNvSpPr>
            <p:nvPr/>
          </p:nvSpPr>
          <p:spPr bwMode="auto">
            <a:xfrm>
              <a:off x="4059" y="333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7" name="Oval 291"/>
            <p:cNvSpPr>
              <a:spLocks noChangeArrowheads="1"/>
            </p:cNvSpPr>
            <p:nvPr/>
          </p:nvSpPr>
          <p:spPr bwMode="auto">
            <a:xfrm>
              <a:off x="5283" y="79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8" name="Oval 292"/>
            <p:cNvSpPr>
              <a:spLocks noChangeArrowheads="1"/>
            </p:cNvSpPr>
            <p:nvPr/>
          </p:nvSpPr>
          <p:spPr bwMode="auto">
            <a:xfrm>
              <a:off x="5691" y="70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39" name="Oval 293"/>
            <p:cNvSpPr>
              <a:spLocks noChangeArrowheads="1"/>
            </p:cNvSpPr>
            <p:nvPr/>
          </p:nvSpPr>
          <p:spPr bwMode="auto">
            <a:xfrm>
              <a:off x="158" y="388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0" name="Oval 294"/>
            <p:cNvSpPr>
              <a:spLocks noChangeArrowheads="1"/>
            </p:cNvSpPr>
            <p:nvPr/>
          </p:nvSpPr>
          <p:spPr bwMode="auto">
            <a:xfrm>
              <a:off x="5328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1" name="Oval 295"/>
            <p:cNvSpPr>
              <a:spLocks noChangeArrowheads="1"/>
            </p:cNvSpPr>
            <p:nvPr/>
          </p:nvSpPr>
          <p:spPr bwMode="auto">
            <a:xfrm>
              <a:off x="5555" y="11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2" name="Oval 296"/>
            <p:cNvSpPr>
              <a:spLocks noChangeArrowheads="1"/>
            </p:cNvSpPr>
            <p:nvPr/>
          </p:nvSpPr>
          <p:spPr bwMode="auto">
            <a:xfrm>
              <a:off x="4967" y="845"/>
              <a:ext cx="45" cy="46"/>
            </a:xfrm>
            <a:prstGeom prst="ellipse">
              <a:avLst/>
            </a:prstGeom>
            <a:solidFill>
              <a:schemeClr val="tx1"/>
            </a:solidFill>
            <a:ln w="31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3" name="Oval 297"/>
            <p:cNvSpPr>
              <a:spLocks noChangeArrowheads="1"/>
            </p:cNvSpPr>
            <p:nvPr/>
          </p:nvSpPr>
          <p:spPr bwMode="auto">
            <a:xfrm>
              <a:off x="4241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4" name="Oval 298"/>
            <p:cNvSpPr>
              <a:spLocks noChangeArrowheads="1"/>
            </p:cNvSpPr>
            <p:nvPr/>
          </p:nvSpPr>
          <p:spPr bwMode="auto">
            <a:xfrm>
              <a:off x="5736" y="6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5" name="Oval 299"/>
            <p:cNvSpPr>
              <a:spLocks noChangeArrowheads="1"/>
            </p:cNvSpPr>
            <p:nvPr/>
          </p:nvSpPr>
          <p:spPr bwMode="auto">
            <a:xfrm>
              <a:off x="5600" y="-2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6" name="Oval 300"/>
            <p:cNvSpPr>
              <a:spLocks noChangeArrowheads="1"/>
            </p:cNvSpPr>
            <p:nvPr/>
          </p:nvSpPr>
          <p:spPr bwMode="auto">
            <a:xfrm>
              <a:off x="5600" y="3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7" name="Oval 301"/>
            <p:cNvSpPr>
              <a:spLocks noChangeArrowheads="1"/>
            </p:cNvSpPr>
            <p:nvPr/>
          </p:nvSpPr>
          <p:spPr bwMode="auto">
            <a:xfrm>
              <a:off x="2971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8" name="Oval 302"/>
            <p:cNvSpPr>
              <a:spLocks noChangeArrowheads="1"/>
            </p:cNvSpPr>
            <p:nvPr/>
          </p:nvSpPr>
          <p:spPr bwMode="auto">
            <a:xfrm>
              <a:off x="4876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49" name="Oval 303"/>
            <p:cNvSpPr>
              <a:spLocks noChangeArrowheads="1"/>
            </p:cNvSpPr>
            <p:nvPr/>
          </p:nvSpPr>
          <p:spPr bwMode="auto">
            <a:xfrm>
              <a:off x="2426" y="138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0" name="Oval 304"/>
            <p:cNvSpPr>
              <a:spLocks noChangeArrowheads="1"/>
            </p:cNvSpPr>
            <p:nvPr/>
          </p:nvSpPr>
          <p:spPr bwMode="auto">
            <a:xfrm>
              <a:off x="2290" y="107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1" name="Oval 305"/>
            <p:cNvSpPr>
              <a:spLocks noChangeArrowheads="1"/>
            </p:cNvSpPr>
            <p:nvPr/>
          </p:nvSpPr>
          <p:spPr bwMode="auto">
            <a:xfrm>
              <a:off x="5237" y="2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2" name="Oval 306"/>
            <p:cNvSpPr>
              <a:spLocks noChangeArrowheads="1"/>
            </p:cNvSpPr>
            <p:nvPr/>
          </p:nvSpPr>
          <p:spPr bwMode="auto">
            <a:xfrm>
              <a:off x="4558" y="11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3" name="Oval 307"/>
            <p:cNvSpPr>
              <a:spLocks noChangeArrowheads="1"/>
            </p:cNvSpPr>
            <p:nvPr/>
          </p:nvSpPr>
          <p:spPr bwMode="auto">
            <a:xfrm>
              <a:off x="2880" y="125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4" name="Oval 308"/>
            <p:cNvSpPr>
              <a:spLocks noChangeArrowheads="1"/>
            </p:cNvSpPr>
            <p:nvPr/>
          </p:nvSpPr>
          <p:spPr bwMode="auto">
            <a:xfrm>
              <a:off x="3061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5" name="Oval 309"/>
            <p:cNvSpPr>
              <a:spLocks noChangeArrowheads="1"/>
            </p:cNvSpPr>
            <p:nvPr/>
          </p:nvSpPr>
          <p:spPr bwMode="auto">
            <a:xfrm>
              <a:off x="5284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6" name="Oval 310"/>
            <p:cNvSpPr>
              <a:spLocks noChangeArrowheads="1"/>
            </p:cNvSpPr>
            <p:nvPr/>
          </p:nvSpPr>
          <p:spPr bwMode="auto">
            <a:xfrm>
              <a:off x="4921" y="3067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7" name="Oval 311"/>
            <p:cNvSpPr>
              <a:spLocks noChangeArrowheads="1"/>
            </p:cNvSpPr>
            <p:nvPr/>
          </p:nvSpPr>
          <p:spPr bwMode="auto">
            <a:xfrm>
              <a:off x="4876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8" name="Oval 312"/>
            <p:cNvSpPr>
              <a:spLocks noChangeArrowheads="1"/>
            </p:cNvSpPr>
            <p:nvPr/>
          </p:nvSpPr>
          <p:spPr bwMode="auto">
            <a:xfrm>
              <a:off x="2018" y="324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59" name="Oval 313"/>
            <p:cNvSpPr>
              <a:spLocks noChangeArrowheads="1"/>
            </p:cNvSpPr>
            <p:nvPr/>
          </p:nvSpPr>
          <p:spPr bwMode="auto">
            <a:xfrm>
              <a:off x="4241" y="134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0" name="Oval 314"/>
            <p:cNvSpPr>
              <a:spLocks noChangeArrowheads="1"/>
            </p:cNvSpPr>
            <p:nvPr/>
          </p:nvSpPr>
          <p:spPr bwMode="auto">
            <a:xfrm>
              <a:off x="4150" y="411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1" name="Oval 315"/>
            <p:cNvSpPr>
              <a:spLocks noChangeArrowheads="1"/>
            </p:cNvSpPr>
            <p:nvPr/>
          </p:nvSpPr>
          <p:spPr bwMode="auto">
            <a:xfrm>
              <a:off x="2699" y="415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2" name="Oval 316"/>
            <p:cNvSpPr>
              <a:spLocks noChangeArrowheads="1"/>
            </p:cNvSpPr>
            <p:nvPr/>
          </p:nvSpPr>
          <p:spPr bwMode="auto">
            <a:xfrm>
              <a:off x="5375" y="202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3" name="Oval 317"/>
            <p:cNvSpPr>
              <a:spLocks noChangeArrowheads="1"/>
            </p:cNvSpPr>
            <p:nvPr/>
          </p:nvSpPr>
          <p:spPr bwMode="auto">
            <a:xfrm>
              <a:off x="2064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4" name="Oval 318"/>
            <p:cNvSpPr>
              <a:spLocks noChangeArrowheads="1"/>
            </p:cNvSpPr>
            <p:nvPr/>
          </p:nvSpPr>
          <p:spPr bwMode="auto">
            <a:xfrm>
              <a:off x="1837" y="379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5" name="Oval 319"/>
            <p:cNvSpPr>
              <a:spLocks noChangeArrowheads="1"/>
            </p:cNvSpPr>
            <p:nvPr/>
          </p:nvSpPr>
          <p:spPr bwMode="auto">
            <a:xfrm>
              <a:off x="3878" y="197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6" name="Oval 320"/>
            <p:cNvSpPr>
              <a:spLocks noChangeArrowheads="1"/>
            </p:cNvSpPr>
            <p:nvPr/>
          </p:nvSpPr>
          <p:spPr bwMode="auto">
            <a:xfrm>
              <a:off x="2426" y="220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7" name="Oval 321"/>
            <p:cNvSpPr>
              <a:spLocks noChangeArrowheads="1"/>
            </p:cNvSpPr>
            <p:nvPr/>
          </p:nvSpPr>
          <p:spPr bwMode="auto">
            <a:xfrm>
              <a:off x="4513" y="148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8" name="Oval 322"/>
            <p:cNvSpPr>
              <a:spLocks noChangeArrowheads="1"/>
            </p:cNvSpPr>
            <p:nvPr/>
          </p:nvSpPr>
          <p:spPr bwMode="auto">
            <a:xfrm>
              <a:off x="4195" y="347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69" name="Oval 323"/>
            <p:cNvSpPr>
              <a:spLocks noChangeArrowheads="1"/>
            </p:cNvSpPr>
            <p:nvPr/>
          </p:nvSpPr>
          <p:spPr bwMode="auto">
            <a:xfrm>
              <a:off x="5284" y="402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0" name="Oval 324"/>
            <p:cNvSpPr>
              <a:spLocks noChangeArrowheads="1"/>
            </p:cNvSpPr>
            <p:nvPr/>
          </p:nvSpPr>
          <p:spPr bwMode="auto">
            <a:xfrm>
              <a:off x="1701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1" name="Oval 325"/>
            <p:cNvSpPr>
              <a:spLocks noChangeArrowheads="1"/>
            </p:cNvSpPr>
            <p:nvPr/>
          </p:nvSpPr>
          <p:spPr bwMode="auto">
            <a:xfrm>
              <a:off x="2472" y="482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2" name="Oval 326"/>
            <p:cNvSpPr>
              <a:spLocks noChangeArrowheads="1"/>
            </p:cNvSpPr>
            <p:nvPr/>
          </p:nvSpPr>
          <p:spPr bwMode="auto">
            <a:xfrm>
              <a:off x="4648" y="3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3" name="Oval 327"/>
            <p:cNvSpPr>
              <a:spLocks noChangeArrowheads="1"/>
            </p:cNvSpPr>
            <p:nvPr/>
          </p:nvSpPr>
          <p:spPr bwMode="auto">
            <a:xfrm>
              <a:off x="4829" y="339"/>
              <a:ext cx="45" cy="45"/>
            </a:xfrm>
            <a:prstGeom prst="ellipse">
              <a:avLst/>
            </a:prstGeom>
            <a:solidFill>
              <a:srgbClr val="FFFF66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4" name="Oval 328"/>
            <p:cNvSpPr>
              <a:spLocks noChangeArrowheads="1"/>
            </p:cNvSpPr>
            <p:nvPr/>
          </p:nvSpPr>
          <p:spPr bwMode="auto">
            <a:xfrm>
              <a:off x="2562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5" name="Oval 329"/>
            <p:cNvSpPr>
              <a:spLocks noChangeArrowheads="1"/>
            </p:cNvSpPr>
            <p:nvPr/>
          </p:nvSpPr>
          <p:spPr bwMode="auto">
            <a:xfrm>
              <a:off x="4875" y="43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6" name="Oval 330"/>
            <p:cNvSpPr>
              <a:spLocks noChangeArrowheads="1"/>
            </p:cNvSpPr>
            <p:nvPr/>
          </p:nvSpPr>
          <p:spPr bwMode="auto">
            <a:xfrm>
              <a:off x="4740" y="161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7" name="Oval 331"/>
            <p:cNvSpPr>
              <a:spLocks noChangeArrowheads="1"/>
            </p:cNvSpPr>
            <p:nvPr/>
          </p:nvSpPr>
          <p:spPr bwMode="auto">
            <a:xfrm>
              <a:off x="4332" y="93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8" name="Oval 332"/>
            <p:cNvSpPr>
              <a:spLocks noChangeArrowheads="1"/>
            </p:cNvSpPr>
            <p:nvPr/>
          </p:nvSpPr>
          <p:spPr bwMode="auto">
            <a:xfrm>
              <a:off x="4285" y="26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79" name="Oval 333"/>
            <p:cNvSpPr>
              <a:spLocks noChangeArrowheads="1"/>
            </p:cNvSpPr>
            <p:nvPr/>
          </p:nvSpPr>
          <p:spPr bwMode="auto">
            <a:xfrm>
              <a:off x="521" y="424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0" name="Oval 334"/>
            <p:cNvSpPr>
              <a:spLocks noChangeArrowheads="1"/>
            </p:cNvSpPr>
            <p:nvPr/>
          </p:nvSpPr>
          <p:spPr bwMode="auto">
            <a:xfrm>
              <a:off x="2789" y="6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1" name="Oval 335"/>
            <p:cNvSpPr>
              <a:spLocks noChangeArrowheads="1"/>
            </p:cNvSpPr>
            <p:nvPr/>
          </p:nvSpPr>
          <p:spPr bwMode="auto">
            <a:xfrm>
              <a:off x="4830" y="102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2" name="Oval 336"/>
            <p:cNvSpPr>
              <a:spLocks noChangeArrowheads="1"/>
            </p:cNvSpPr>
            <p:nvPr/>
          </p:nvSpPr>
          <p:spPr bwMode="auto">
            <a:xfrm>
              <a:off x="3878" y="25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3" name="Oval 337"/>
            <p:cNvSpPr>
              <a:spLocks noChangeArrowheads="1"/>
            </p:cNvSpPr>
            <p:nvPr/>
          </p:nvSpPr>
          <p:spPr bwMode="auto">
            <a:xfrm>
              <a:off x="5556" y="157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4" name="Oval 338"/>
            <p:cNvSpPr>
              <a:spLocks noChangeArrowheads="1"/>
            </p:cNvSpPr>
            <p:nvPr/>
          </p:nvSpPr>
          <p:spPr bwMode="auto">
            <a:xfrm>
              <a:off x="3968" y="121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5" name="Oval 339"/>
            <p:cNvSpPr>
              <a:spLocks noChangeArrowheads="1"/>
            </p:cNvSpPr>
            <p:nvPr/>
          </p:nvSpPr>
          <p:spPr bwMode="auto">
            <a:xfrm>
              <a:off x="4059" y="25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6" name="Oval 340"/>
            <p:cNvSpPr>
              <a:spLocks noChangeArrowheads="1"/>
            </p:cNvSpPr>
            <p:nvPr/>
          </p:nvSpPr>
          <p:spPr bwMode="auto">
            <a:xfrm>
              <a:off x="4013" y="-1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7" name="Oval 341"/>
            <p:cNvSpPr>
              <a:spLocks noChangeArrowheads="1"/>
            </p:cNvSpPr>
            <p:nvPr/>
          </p:nvSpPr>
          <p:spPr bwMode="auto">
            <a:xfrm>
              <a:off x="3833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8" name="Oval 342"/>
            <p:cNvSpPr>
              <a:spLocks noChangeArrowheads="1"/>
            </p:cNvSpPr>
            <p:nvPr/>
          </p:nvSpPr>
          <p:spPr bwMode="auto">
            <a:xfrm>
              <a:off x="793" y="343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89" name="Oval 343"/>
            <p:cNvSpPr>
              <a:spLocks noChangeArrowheads="1"/>
            </p:cNvSpPr>
            <p:nvPr/>
          </p:nvSpPr>
          <p:spPr bwMode="auto">
            <a:xfrm>
              <a:off x="5011" y="7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0" name="Oval 344"/>
            <p:cNvSpPr>
              <a:spLocks noChangeArrowheads="1"/>
            </p:cNvSpPr>
            <p:nvPr/>
          </p:nvSpPr>
          <p:spPr bwMode="auto">
            <a:xfrm>
              <a:off x="4468" y="39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1" name="Oval 345"/>
            <p:cNvSpPr>
              <a:spLocks noChangeArrowheads="1"/>
            </p:cNvSpPr>
            <p:nvPr/>
          </p:nvSpPr>
          <p:spPr bwMode="auto">
            <a:xfrm>
              <a:off x="4468" y="48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2" name="Oval 346"/>
            <p:cNvSpPr>
              <a:spLocks noChangeArrowheads="1"/>
            </p:cNvSpPr>
            <p:nvPr/>
          </p:nvSpPr>
          <p:spPr bwMode="auto">
            <a:xfrm>
              <a:off x="2608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3" name="Oval 347"/>
            <p:cNvSpPr>
              <a:spLocks noChangeArrowheads="1"/>
            </p:cNvSpPr>
            <p:nvPr/>
          </p:nvSpPr>
          <p:spPr bwMode="auto">
            <a:xfrm>
              <a:off x="4105" y="89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4" name="Oval 348"/>
            <p:cNvSpPr>
              <a:spLocks noChangeArrowheads="1"/>
            </p:cNvSpPr>
            <p:nvPr/>
          </p:nvSpPr>
          <p:spPr bwMode="auto">
            <a:xfrm>
              <a:off x="4377" y="265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5" name="Oval 349"/>
            <p:cNvSpPr>
              <a:spLocks noChangeArrowheads="1"/>
            </p:cNvSpPr>
            <p:nvPr/>
          </p:nvSpPr>
          <p:spPr bwMode="auto">
            <a:xfrm>
              <a:off x="3786" y="166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6" name="Oval 350"/>
            <p:cNvSpPr>
              <a:spLocks noChangeArrowheads="1"/>
            </p:cNvSpPr>
            <p:nvPr/>
          </p:nvSpPr>
          <p:spPr bwMode="auto">
            <a:xfrm>
              <a:off x="4055" y="436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7" name="Oval 351"/>
            <p:cNvSpPr>
              <a:spLocks noChangeArrowheads="1"/>
            </p:cNvSpPr>
            <p:nvPr/>
          </p:nvSpPr>
          <p:spPr bwMode="auto">
            <a:xfrm>
              <a:off x="4512" y="119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8" name="Oval 352"/>
            <p:cNvSpPr>
              <a:spLocks noChangeArrowheads="1"/>
            </p:cNvSpPr>
            <p:nvPr/>
          </p:nvSpPr>
          <p:spPr bwMode="auto">
            <a:xfrm>
              <a:off x="4106" y="74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399" name="Oval 353"/>
            <p:cNvSpPr>
              <a:spLocks noChangeArrowheads="1"/>
            </p:cNvSpPr>
            <p:nvPr/>
          </p:nvSpPr>
          <p:spPr bwMode="auto">
            <a:xfrm>
              <a:off x="3606" y="3521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0" name="Oval 354"/>
            <p:cNvSpPr>
              <a:spLocks noChangeArrowheads="1"/>
            </p:cNvSpPr>
            <p:nvPr/>
          </p:nvSpPr>
          <p:spPr bwMode="auto">
            <a:xfrm>
              <a:off x="387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1" name="Oval 355"/>
            <p:cNvSpPr>
              <a:spLocks noChangeArrowheads="1"/>
            </p:cNvSpPr>
            <p:nvPr/>
          </p:nvSpPr>
          <p:spPr bwMode="auto">
            <a:xfrm>
              <a:off x="1610" y="663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2" name="Oval 356"/>
            <p:cNvSpPr>
              <a:spLocks noChangeArrowheads="1"/>
            </p:cNvSpPr>
            <p:nvPr/>
          </p:nvSpPr>
          <p:spPr bwMode="auto">
            <a:xfrm>
              <a:off x="567" y="129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3" name="Oval 357"/>
            <p:cNvSpPr>
              <a:spLocks noChangeArrowheads="1"/>
            </p:cNvSpPr>
            <p:nvPr/>
          </p:nvSpPr>
          <p:spPr bwMode="auto">
            <a:xfrm>
              <a:off x="2517" y="175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4" name="Oval 358"/>
            <p:cNvSpPr>
              <a:spLocks noChangeArrowheads="1"/>
            </p:cNvSpPr>
            <p:nvPr/>
          </p:nvSpPr>
          <p:spPr bwMode="auto">
            <a:xfrm>
              <a:off x="3560" y="179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5" name="Oval 359"/>
            <p:cNvSpPr>
              <a:spLocks noChangeArrowheads="1"/>
            </p:cNvSpPr>
            <p:nvPr/>
          </p:nvSpPr>
          <p:spPr bwMode="auto">
            <a:xfrm>
              <a:off x="3650" y="30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6" name="Oval 360"/>
            <p:cNvSpPr>
              <a:spLocks noChangeArrowheads="1"/>
            </p:cNvSpPr>
            <p:nvPr/>
          </p:nvSpPr>
          <p:spPr bwMode="auto">
            <a:xfrm>
              <a:off x="3650" y="28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7" name="Oval 361"/>
            <p:cNvSpPr>
              <a:spLocks noChangeArrowheads="1"/>
            </p:cNvSpPr>
            <p:nvPr/>
          </p:nvSpPr>
          <p:spPr bwMode="auto">
            <a:xfrm>
              <a:off x="4466" y="-17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8" name="Oval 362"/>
            <p:cNvSpPr>
              <a:spLocks noChangeArrowheads="1"/>
            </p:cNvSpPr>
            <p:nvPr/>
          </p:nvSpPr>
          <p:spPr bwMode="auto">
            <a:xfrm>
              <a:off x="657" y="845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09" name="Oval 363"/>
            <p:cNvSpPr>
              <a:spLocks noChangeArrowheads="1"/>
            </p:cNvSpPr>
            <p:nvPr/>
          </p:nvSpPr>
          <p:spPr bwMode="auto">
            <a:xfrm>
              <a:off x="4195" y="184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10" name="Oval 364"/>
            <p:cNvSpPr>
              <a:spLocks noChangeArrowheads="1"/>
            </p:cNvSpPr>
            <p:nvPr/>
          </p:nvSpPr>
          <p:spPr bwMode="auto">
            <a:xfrm>
              <a:off x="5103" y="1660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11" name="Oval 365"/>
            <p:cNvSpPr>
              <a:spLocks noChangeArrowheads="1"/>
            </p:cNvSpPr>
            <p:nvPr/>
          </p:nvSpPr>
          <p:spPr bwMode="auto">
            <a:xfrm>
              <a:off x="5737" y="572"/>
              <a:ext cx="45" cy="45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412" name="Oval 366"/>
            <p:cNvSpPr>
              <a:spLocks noChangeArrowheads="1"/>
            </p:cNvSpPr>
            <p:nvPr/>
          </p:nvSpPr>
          <p:spPr bwMode="auto">
            <a:xfrm>
              <a:off x="2154" y="845"/>
              <a:ext cx="45" cy="45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21" name="Group 367"/>
          <p:cNvGrpSpPr>
            <a:grpSpLocks/>
          </p:cNvGrpSpPr>
          <p:nvPr/>
        </p:nvGrpSpPr>
        <p:grpSpPr bwMode="auto">
          <a:xfrm rot="2083015">
            <a:off x="9096376" y="-87313"/>
            <a:ext cx="887413" cy="2724151"/>
            <a:chOff x="4468" y="285"/>
            <a:chExt cx="559" cy="1716"/>
          </a:xfrm>
        </p:grpSpPr>
        <p:sp>
          <p:nvSpPr>
            <p:cNvPr id="86051" name="Freeform 368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52" name="Oval 369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6022" name="Group 370"/>
          <p:cNvGrpSpPr>
            <a:grpSpLocks/>
          </p:cNvGrpSpPr>
          <p:nvPr/>
        </p:nvGrpSpPr>
        <p:grpSpPr bwMode="auto">
          <a:xfrm rot="2083015">
            <a:off x="6888163" y="1568450"/>
            <a:ext cx="887412" cy="2724150"/>
            <a:chOff x="4468" y="285"/>
            <a:chExt cx="559" cy="1716"/>
          </a:xfrm>
        </p:grpSpPr>
        <p:sp>
          <p:nvSpPr>
            <p:cNvPr id="86049" name="Freeform 371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50" name="Oval 372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6023" name="Group 373"/>
          <p:cNvGrpSpPr>
            <a:grpSpLocks/>
          </p:cNvGrpSpPr>
          <p:nvPr/>
        </p:nvGrpSpPr>
        <p:grpSpPr bwMode="auto">
          <a:xfrm rot="2083015">
            <a:off x="4632326" y="3225800"/>
            <a:ext cx="887413" cy="2724150"/>
            <a:chOff x="4468" y="285"/>
            <a:chExt cx="559" cy="1716"/>
          </a:xfrm>
        </p:grpSpPr>
        <p:sp>
          <p:nvSpPr>
            <p:cNvPr id="86047" name="Freeform 374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48" name="Oval 375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6024" name="Group 376"/>
          <p:cNvGrpSpPr>
            <a:grpSpLocks/>
          </p:cNvGrpSpPr>
          <p:nvPr/>
        </p:nvGrpSpPr>
        <p:grpSpPr bwMode="auto">
          <a:xfrm rot="4392417" flipH="1">
            <a:off x="10543382" y="3734594"/>
            <a:ext cx="887412" cy="2724150"/>
            <a:chOff x="4468" y="285"/>
            <a:chExt cx="559" cy="1716"/>
          </a:xfrm>
        </p:grpSpPr>
        <p:sp>
          <p:nvSpPr>
            <p:cNvPr id="86045" name="Freeform 377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46" name="Oval 378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6025" name="Group 379"/>
          <p:cNvGrpSpPr>
            <a:grpSpLocks/>
          </p:cNvGrpSpPr>
          <p:nvPr/>
        </p:nvGrpSpPr>
        <p:grpSpPr bwMode="auto">
          <a:xfrm rot="14995818" flipH="1">
            <a:off x="2477294" y="4863307"/>
            <a:ext cx="887413" cy="2724150"/>
            <a:chOff x="4468" y="285"/>
            <a:chExt cx="559" cy="1716"/>
          </a:xfrm>
        </p:grpSpPr>
        <p:sp>
          <p:nvSpPr>
            <p:cNvPr id="86043" name="Freeform 380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44" name="Oval 381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grpSp>
        <p:nvGrpSpPr>
          <p:cNvPr id="86026" name="Group 382"/>
          <p:cNvGrpSpPr>
            <a:grpSpLocks/>
          </p:cNvGrpSpPr>
          <p:nvPr/>
        </p:nvGrpSpPr>
        <p:grpSpPr bwMode="auto">
          <a:xfrm rot="4392417" flipH="1">
            <a:off x="8309769" y="5318919"/>
            <a:ext cx="887412" cy="2724150"/>
            <a:chOff x="4468" y="285"/>
            <a:chExt cx="559" cy="1716"/>
          </a:xfrm>
        </p:grpSpPr>
        <p:sp>
          <p:nvSpPr>
            <p:cNvPr id="86041" name="Freeform 383"/>
            <p:cNvSpPr>
              <a:spLocks/>
            </p:cNvSpPr>
            <p:nvPr/>
          </p:nvSpPr>
          <p:spPr bwMode="auto">
            <a:xfrm>
              <a:off x="4468" y="285"/>
              <a:ext cx="559" cy="1716"/>
            </a:xfrm>
            <a:custGeom>
              <a:avLst/>
              <a:gdLst>
                <a:gd name="T0" fmla="*/ 408 w 559"/>
                <a:gd name="T1" fmla="*/ 378 h 1716"/>
                <a:gd name="T2" fmla="*/ 226 w 559"/>
                <a:gd name="T3" fmla="*/ 877 h 1716"/>
                <a:gd name="T4" fmla="*/ 0 w 559"/>
                <a:gd name="T5" fmla="*/ 1648 h 1716"/>
                <a:gd name="T6" fmla="*/ 226 w 559"/>
                <a:gd name="T7" fmla="*/ 1285 h 1716"/>
                <a:gd name="T8" fmla="*/ 499 w 559"/>
                <a:gd name="T9" fmla="*/ 832 h 1716"/>
                <a:gd name="T10" fmla="*/ 499 w 559"/>
                <a:gd name="T11" fmla="*/ 287 h 1716"/>
                <a:gd name="T12" fmla="*/ 544 w 559"/>
                <a:gd name="T13" fmla="*/ 15 h 1716"/>
                <a:gd name="T14" fmla="*/ 408 w 559"/>
                <a:gd name="T15" fmla="*/ 378 h 17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59"/>
                <a:gd name="T25" fmla="*/ 0 h 1716"/>
                <a:gd name="T26" fmla="*/ 559 w 559"/>
                <a:gd name="T27" fmla="*/ 1716 h 17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59" h="1716">
                  <a:moveTo>
                    <a:pt x="408" y="378"/>
                  </a:moveTo>
                  <a:cubicBezTo>
                    <a:pt x="355" y="522"/>
                    <a:pt x="294" y="665"/>
                    <a:pt x="226" y="877"/>
                  </a:cubicBezTo>
                  <a:cubicBezTo>
                    <a:pt x="158" y="1089"/>
                    <a:pt x="0" y="1580"/>
                    <a:pt x="0" y="1648"/>
                  </a:cubicBezTo>
                  <a:cubicBezTo>
                    <a:pt x="0" y="1716"/>
                    <a:pt x="143" y="1421"/>
                    <a:pt x="226" y="1285"/>
                  </a:cubicBezTo>
                  <a:cubicBezTo>
                    <a:pt x="309" y="1149"/>
                    <a:pt x="454" y="998"/>
                    <a:pt x="499" y="832"/>
                  </a:cubicBezTo>
                  <a:cubicBezTo>
                    <a:pt x="544" y="666"/>
                    <a:pt x="492" y="423"/>
                    <a:pt x="499" y="287"/>
                  </a:cubicBezTo>
                  <a:cubicBezTo>
                    <a:pt x="506" y="151"/>
                    <a:pt x="559" y="0"/>
                    <a:pt x="544" y="15"/>
                  </a:cubicBezTo>
                  <a:cubicBezTo>
                    <a:pt x="529" y="30"/>
                    <a:pt x="461" y="234"/>
                    <a:pt x="408" y="37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6042" name="Oval 384"/>
            <p:cNvSpPr>
              <a:spLocks noChangeArrowheads="1"/>
            </p:cNvSpPr>
            <p:nvPr/>
          </p:nvSpPr>
          <p:spPr bwMode="auto">
            <a:xfrm rot="-4116086">
              <a:off x="4716" y="1004"/>
              <a:ext cx="273" cy="135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  <a:p>
              <a:pPr algn="ctr"/>
              <a:endParaRPr lang="cs-CZ"/>
            </a:p>
          </p:txBody>
        </p:sp>
      </p:grpSp>
      <p:sp>
        <p:nvSpPr>
          <p:cNvPr id="86027" name="Text Box 385"/>
          <p:cNvSpPr txBox="1">
            <a:spLocks noChangeArrowheads="1"/>
          </p:cNvSpPr>
          <p:nvPr/>
        </p:nvSpPr>
        <p:spPr bwMode="auto">
          <a:xfrm>
            <a:off x="2855913" y="1268413"/>
            <a:ext cx="8826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Buňka</a:t>
            </a:r>
          </a:p>
        </p:txBody>
      </p:sp>
      <p:sp>
        <p:nvSpPr>
          <p:cNvPr id="86028" name="Rectangle 386"/>
          <p:cNvSpPr>
            <a:spLocks noGrp="1" noChangeArrowheads="1"/>
          </p:cNvSpPr>
          <p:nvPr>
            <p:ph type="title"/>
          </p:nvPr>
        </p:nvSpPr>
        <p:spPr>
          <a:xfrm>
            <a:off x="3935414" y="-100013"/>
            <a:ext cx="5400675" cy="1143001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 sz="4000"/>
              <a:t>Hypotonické prostředí</a:t>
            </a:r>
          </a:p>
        </p:txBody>
      </p:sp>
      <p:sp>
        <p:nvSpPr>
          <p:cNvPr id="86029" name="Text Box 387"/>
          <p:cNvSpPr txBox="1">
            <a:spLocks noChangeArrowheads="1"/>
          </p:cNvSpPr>
          <p:nvPr/>
        </p:nvSpPr>
        <p:spPr bwMode="auto">
          <a:xfrm>
            <a:off x="5249864" y="1447801"/>
            <a:ext cx="17113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0000"/>
                </a:solidFill>
              </a:rPr>
              <a:t>&lt; 280 mmol/l</a:t>
            </a:r>
          </a:p>
        </p:txBody>
      </p:sp>
      <p:sp>
        <p:nvSpPr>
          <p:cNvPr id="86030" name="Text Box 388"/>
          <p:cNvSpPr txBox="1">
            <a:spLocks noChangeArrowheads="1"/>
          </p:cNvSpPr>
          <p:nvPr/>
        </p:nvSpPr>
        <p:spPr bwMode="auto">
          <a:xfrm>
            <a:off x="7104063" y="3644901"/>
            <a:ext cx="7302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Céva</a:t>
            </a:r>
          </a:p>
        </p:txBody>
      </p:sp>
      <p:sp>
        <p:nvSpPr>
          <p:cNvPr id="86031" name="Text Box 389"/>
          <p:cNvSpPr txBox="1">
            <a:spLocks noChangeArrowheads="1"/>
          </p:cNvSpPr>
          <p:nvPr/>
        </p:nvSpPr>
        <p:spPr bwMode="auto">
          <a:xfrm>
            <a:off x="2279650" y="4724401"/>
            <a:ext cx="14795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Intersticium</a:t>
            </a:r>
          </a:p>
        </p:txBody>
      </p:sp>
      <p:grpSp>
        <p:nvGrpSpPr>
          <p:cNvPr id="86032" name="Group 390"/>
          <p:cNvGrpSpPr>
            <a:grpSpLocks/>
          </p:cNvGrpSpPr>
          <p:nvPr/>
        </p:nvGrpSpPr>
        <p:grpSpPr bwMode="auto">
          <a:xfrm rot="1385361">
            <a:off x="5448300" y="5157788"/>
            <a:ext cx="1943100" cy="1700212"/>
            <a:chOff x="1356" y="1583"/>
            <a:chExt cx="1224" cy="1236"/>
          </a:xfrm>
        </p:grpSpPr>
        <p:sp>
          <p:nvSpPr>
            <p:cNvPr id="86039" name="Oval 391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0" name="Oval 392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33" name="Group 393"/>
          <p:cNvGrpSpPr>
            <a:grpSpLocks/>
          </p:cNvGrpSpPr>
          <p:nvPr/>
        </p:nvGrpSpPr>
        <p:grpSpPr bwMode="auto">
          <a:xfrm>
            <a:off x="7248525" y="3933825"/>
            <a:ext cx="1943100" cy="1962150"/>
            <a:chOff x="1356" y="1583"/>
            <a:chExt cx="1224" cy="1236"/>
          </a:xfrm>
        </p:grpSpPr>
        <p:sp>
          <p:nvSpPr>
            <p:cNvPr id="86037" name="Oval 394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8" name="Oval 395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34" name="Group 396"/>
          <p:cNvGrpSpPr>
            <a:grpSpLocks/>
          </p:cNvGrpSpPr>
          <p:nvPr/>
        </p:nvGrpSpPr>
        <p:grpSpPr bwMode="auto">
          <a:xfrm rot="1826962">
            <a:off x="9191625" y="2789238"/>
            <a:ext cx="1943100" cy="1420812"/>
            <a:chOff x="1356" y="1583"/>
            <a:chExt cx="1224" cy="1236"/>
          </a:xfrm>
        </p:grpSpPr>
        <p:sp>
          <p:nvSpPr>
            <p:cNvPr id="86035" name="Oval 397"/>
            <p:cNvSpPr>
              <a:spLocks noChangeArrowheads="1"/>
            </p:cNvSpPr>
            <p:nvPr/>
          </p:nvSpPr>
          <p:spPr bwMode="auto">
            <a:xfrm>
              <a:off x="1356" y="1583"/>
              <a:ext cx="1224" cy="12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6" name="Oval 398"/>
            <p:cNvSpPr>
              <a:spLocks noChangeArrowheads="1"/>
            </p:cNvSpPr>
            <p:nvPr/>
          </p:nvSpPr>
          <p:spPr bwMode="auto">
            <a:xfrm>
              <a:off x="1718" y="1954"/>
              <a:ext cx="499" cy="499"/>
            </a:xfrm>
            <a:prstGeom prst="ellipse">
              <a:avLst/>
            </a:prstGeom>
            <a:solidFill>
              <a:srgbClr val="FF505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.508"/>
  <p:tag name="ISPRING_SLIDE_ID_2" val="{E0CDF73F-82A9-4509-A4F9-8A99BD74DD39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00.641"/>
  <p:tag name="TIMING" val="|65.935|4.503|17.863"/>
  <p:tag name="ISPRING_SLIDE_ID_2" val="{20E52286-6D31-4085-AFA9-E82071CF022E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4.645"/>
  <p:tag name="TIMING" val="|8.055|6.483|18.897|24.915"/>
  <p:tag name="ISPRING_SLIDE_ID_2" val="{AC2527C7-6648-48CE-B7AD-E0997F746E83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31.625"/>
  <p:tag name="TIMING" val="|26.442|1.498|1.497|65.403|8.564|4.187|3.6|4.149"/>
  <p:tag name="ISPRING_SLIDE_ID_2" val="{9D4237BD-30C3-46EA-ABC8-0E9FC06C28A8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5.957"/>
  <p:tag name="TIMING" val="|19.432|7.458|9.396|2.344"/>
  <p:tag name="ISPRING_SLIDE_ID_2" val="{6EA3BF2A-EC37-463C-AAAB-8415B147FF15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3.436"/>
  <p:tag name="TIMING" val="|5.538|10.217"/>
  <p:tag name="ISPRING_SLIDE_ID_2" val="{FDE2AF83-454E-452F-9AAE-8FC2DC48DE14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3.755"/>
  <p:tag name="TIMING" val="|28.9"/>
  <p:tag name="ISPRING_SLIDE_ID_2" val="{6FA61E47-FA4B-48D6-A3E1-C5DAC5A98AA8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.662"/>
  <p:tag name="ISPRING_SLIDE_ID_2" val="{31863B46-DD44-4851-A1F0-92D0D7E9BFAA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7.198"/>
  <p:tag name="ISPRING_SLIDE_ID_2" val="{B5BD5E70-2803-4C3E-9E58-0FBDA21A211C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3.112"/>
  <p:tag name="TIMING" val="|9.994"/>
  <p:tag name="ISPRING_SLIDE_ID_2" val="{99554824-BBD4-4FDC-8E2D-9FC09C7B3B72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.474"/>
  <p:tag name="ISPRING_SLIDE_ID_2" val="{D2EEB12A-371B-46EE-A3E4-F65E336EEF1F}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1156</Words>
  <Application>Microsoft Office PowerPoint</Application>
  <PresentationFormat>Širokoúhlá obrazovka</PresentationFormat>
  <Paragraphs>3187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Osmotická rovnováha v tělních tekutinách</vt:lpstr>
      <vt:lpstr>Osmotický tlak</vt:lpstr>
      <vt:lpstr>Osmotický tlak</vt:lpstr>
      <vt:lpstr>Isotonické prostředí</vt:lpstr>
      <vt:lpstr>Hypertonické prostředí</vt:lpstr>
      <vt:lpstr>Hypertonické prostředí</vt:lpstr>
      <vt:lpstr>Isotonické prostředí</vt:lpstr>
      <vt:lpstr>Hypotonické prostředí</vt:lpstr>
      <vt:lpstr>Hypotonické prostředí</vt:lpstr>
      <vt:lpstr>Isotonické prostředí</vt:lpstr>
      <vt:lpstr>Isotonické prostředí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1</cp:revision>
  <dcterms:created xsi:type="dcterms:W3CDTF">2025-10-26T23:19:43Z</dcterms:created>
  <dcterms:modified xsi:type="dcterms:W3CDTF">2025-10-26T23:24:07Z</dcterms:modified>
</cp:coreProperties>
</file>